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84" r:id="rId3"/>
    <p:sldMasterId id="2147483697" r:id="rId4"/>
    <p:sldMasterId id="2147483711" r:id="rId5"/>
    <p:sldMasterId id="2147483746" r:id="rId6"/>
    <p:sldMasterId id="2147483760" r:id="rId7"/>
    <p:sldMasterId id="2147483762" r:id="rId8"/>
    <p:sldMasterId id="2147483775" r:id="rId9"/>
    <p:sldMasterId id="2147483788" r:id="rId10"/>
  </p:sldMasterIdLst>
  <p:notesMasterIdLst>
    <p:notesMasterId r:id="rId26"/>
  </p:notesMasterIdLst>
  <p:sldIdLst>
    <p:sldId id="4661" r:id="rId11"/>
    <p:sldId id="4841" r:id="rId12"/>
    <p:sldId id="4808" r:id="rId13"/>
    <p:sldId id="262" r:id="rId14"/>
    <p:sldId id="4758" r:id="rId15"/>
    <p:sldId id="4690" r:id="rId16"/>
    <p:sldId id="4587" r:id="rId17"/>
    <p:sldId id="4726" r:id="rId18"/>
    <p:sldId id="4865" r:id="rId19"/>
    <p:sldId id="4763" r:id="rId20"/>
    <p:sldId id="4844" r:id="rId21"/>
    <p:sldId id="4863" r:id="rId22"/>
    <p:sldId id="312" r:id="rId23"/>
    <p:sldId id="261" r:id="rId24"/>
    <p:sldId id="48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051E86-C03C-15E8-34E3-271A78156D3D}" name="Katie Gregor (WPP)" initials="KG(" userId="S::Katie.Gregor@westernpowerpool.org::4653947a-7183-4848-b890-451854ddf6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7E346-7934-4093-BD42-863A531373BC}" v="28" dt="2024-08-27T19:41:04.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40" autoAdjust="0"/>
  </p:normalViewPr>
  <p:slideViewPr>
    <p:cSldViewPr snapToGrid="0">
      <p:cViewPr varScale="1">
        <p:scale>
          <a:sx n="84" d="100"/>
          <a:sy n="84" d="100"/>
        </p:scale>
        <p:origin x="15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2A12A-13DD-4DF8-A8D5-B13BA27FFBD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4C5C2A8-D803-400B-A090-AFBF0B9ECE2C}">
      <dgm:prSet/>
      <dgm:spPr/>
      <dgm:t>
        <a:bodyPr/>
        <a:lstStyle/>
        <a:p>
          <a:r>
            <a:rPr lang="en-US" b="1"/>
            <a:t>Transmission Services </a:t>
          </a:r>
        </a:p>
      </dgm:t>
    </dgm:pt>
    <dgm:pt modelId="{8C9A3386-ABE0-4EBD-8B95-39525AFCBE9D}" type="parTrans" cxnId="{BFCB5B3D-5337-4AAF-841B-38F320C3E6DD}">
      <dgm:prSet/>
      <dgm:spPr/>
      <dgm:t>
        <a:bodyPr/>
        <a:lstStyle/>
        <a:p>
          <a:endParaRPr lang="en-US">
            <a:solidFill>
              <a:sysClr val="windowText" lastClr="000000"/>
            </a:solidFill>
          </a:endParaRPr>
        </a:p>
      </dgm:t>
    </dgm:pt>
    <dgm:pt modelId="{C8DEC0A8-B9F4-4ECB-8ED5-76381C3244D0}" type="sibTrans" cxnId="{BFCB5B3D-5337-4AAF-841B-38F320C3E6DD}">
      <dgm:prSet/>
      <dgm:spPr/>
      <dgm:t>
        <a:bodyPr/>
        <a:lstStyle/>
        <a:p>
          <a:endParaRPr lang="en-US">
            <a:solidFill>
              <a:sysClr val="windowText" lastClr="000000"/>
            </a:solidFill>
          </a:endParaRPr>
        </a:p>
      </dgm:t>
    </dgm:pt>
    <dgm:pt modelId="{69EE8A17-30AC-46B9-91BC-73D97496A562}">
      <dgm:prSet/>
      <dgm:spPr/>
      <dgm:t>
        <a:bodyPr/>
        <a:lstStyle/>
        <a:p>
          <a:r>
            <a:rPr lang="en-US" b="1"/>
            <a:t>Training</a:t>
          </a:r>
        </a:p>
      </dgm:t>
    </dgm:pt>
    <dgm:pt modelId="{426D5B34-0C0C-47CE-A008-A5D30BF26EFF}" type="parTrans" cxnId="{AB6BC65A-99AC-481E-B0A6-4F48CF98D551}">
      <dgm:prSet/>
      <dgm:spPr/>
      <dgm:t>
        <a:bodyPr/>
        <a:lstStyle/>
        <a:p>
          <a:endParaRPr lang="en-US">
            <a:solidFill>
              <a:sysClr val="windowText" lastClr="000000"/>
            </a:solidFill>
          </a:endParaRPr>
        </a:p>
      </dgm:t>
    </dgm:pt>
    <dgm:pt modelId="{6D5CED6C-892A-4119-B7B0-8635C9021E31}" type="sibTrans" cxnId="{AB6BC65A-99AC-481E-B0A6-4F48CF98D551}">
      <dgm:prSet/>
      <dgm:spPr/>
      <dgm:t>
        <a:bodyPr/>
        <a:lstStyle/>
        <a:p>
          <a:endParaRPr lang="en-US">
            <a:solidFill>
              <a:sysClr val="windowText" lastClr="000000"/>
            </a:solidFill>
          </a:endParaRPr>
        </a:p>
      </dgm:t>
    </dgm:pt>
    <dgm:pt modelId="{2D672234-B5BE-4701-B0B1-0ADF168281D9}">
      <dgm:prSet/>
      <dgm:spPr>
        <a:ln w="76200">
          <a:solidFill>
            <a:srgbClr val="FFBB58"/>
          </a:solidFill>
        </a:ln>
      </dgm:spPr>
      <dgm:t>
        <a:bodyPr/>
        <a:lstStyle/>
        <a:p>
          <a:r>
            <a:rPr lang="en-US" b="1"/>
            <a:t>Resource Adequacy*</a:t>
          </a:r>
        </a:p>
      </dgm:t>
    </dgm:pt>
    <dgm:pt modelId="{F54A5EFD-801A-4F98-911D-6FF359202362}" type="parTrans" cxnId="{0746FA65-576B-4C08-97BA-FA8858415787}">
      <dgm:prSet/>
      <dgm:spPr/>
      <dgm:t>
        <a:bodyPr/>
        <a:lstStyle/>
        <a:p>
          <a:endParaRPr lang="en-US">
            <a:solidFill>
              <a:sysClr val="windowText" lastClr="000000"/>
            </a:solidFill>
          </a:endParaRPr>
        </a:p>
      </dgm:t>
    </dgm:pt>
    <dgm:pt modelId="{9C1AD31F-9E42-4B0C-A9CF-291946CB0B38}" type="sibTrans" cxnId="{0746FA65-576B-4C08-97BA-FA8858415787}">
      <dgm:prSet/>
      <dgm:spPr/>
      <dgm:t>
        <a:bodyPr/>
        <a:lstStyle/>
        <a:p>
          <a:endParaRPr lang="en-US">
            <a:solidFill>
              <a:sysClr val="windowText" lastClr="000000"/>
            </a:solidFill>
          </a:endParaRPr>
        </a:p>
      </dgm:t>
    </dgm:pt>
    <dgm:pt modelId="{6D97E3E7-E4C7-4221-8E9B-7D0F9BA75827}">
      <dgm:prSet/>
      <dgm:spPr/>
      <dgm:t>
        <a:bodyPr/>
        <a:lstStyle/>
        <a:p>
          <a:r>
            <a:rPr lang="en-US" b="1"/>
            <a:t>Frequency Response Sharing Group</a:t>
          </a:r>
        </a:p>
      </dgm:t>
    </dgm:pt>
    <dgm:pt modelId="{4C1A8381-64CA-409F-9FDC-7276B4C924F4}" type="parTrans" cxnId="{F1FFD4EA-0A7D-45ED-89C7-BE4C60252FBB}">
      <dgm:prSet/>
      <dgm:spPr/>
      <dgm:t>
        <a:bodyPr/>
        <a:lstStyle/>
        <a:p>
          <a:endParaRPr lang="en-US"/>
        </a:p>
      </dgm:t>
    </dgm:pt>
    <dgm:pt modelId="{E65C9236-2681-43EB-A66D-6EFFCA02E97A}" type="sibTrans" cxnId="{F1FFD4EA-0A7D-45ED-89C7-BE4C60252FBB}">
      <dgm:prSet/>
      <dgm:spPr/>
      <dgm:t>
        <a:bodyPr/>
        <a:lstStyle/>
        <a:p>
          <a:endParaRPr lang="en-US"/>
        </a:p>
      </dgm:t>
    </dgm:pt>
    <dgm:pt modelId="{15A497A4-0350-4D15-B450-BA9EAA91F45A}">
      <dgm:prSet/>
      <dgm:spPr/>
      <dgm:t>
        <a:bodyPr/>
        <a:lstStyle/>
        <a:p>
          <a:r>
            <a:rPr lang="en-US" b="1"/>
            <a:t>Hydro Modeling</a:t>
          </a:r>
        </a:p>
      </dgm:t>
    </dgm:pt>
    <dgm:pt modelId="{0DE230B9-32D6-4939-9F45-A2855E6AB564}" type="sibTrans" cxnId="{0B158D3C-B626-4678-8E8D-4F55F6678914}">
      <dgm:prSet/>
      <dgm:spPr/>
      <dgm:t>
        <a:bodyPr/>
        <a:lstStyle/>
        <a:p>
          <a:endParaRPr lang="en-US">
            <a:solidFill>
              <a:sysClr val="windowText" lastClr="000000"/>
            </a:solidFill>
          </a:endParaRPr>
        </a:p>
      </dgm:t>
    </dgm:pt>
    <dgm:pt modelId="{8ECAA1C4-925B-4381-8095-7ABAAD8CC8EE}" type="parTrans" cxnId="{0B158D3C-B626-4678-8E8D-4F55F6678914}">
      <dgm:prSet/>
      <dgm:spPr/>
      <dgm:t>
        <a:bodyPr/>
        <a:lstStyle/>
        <a:p>
          <a:endParaRPr lang="en-US">
            <a:solidFill>
              <a:sysClr val="windowText" lastClr="000000"/>
            </a:solidFill>
          </a:endParaRPr>
        </a:p>
      </dgm:t>
    </dgm:pt>
    <dgm:pt modelId="{B6D605BE-68C7-42F9-9EE5-0925E4CCD37A}">
      <dgm:prSet/>
      <dgm:spPr/>
      <dgm:t>
        <a:bodyPr/>
        <a:lstStyle/>
        <a:p>
          <a:r>
            <a:rPr lang="en-US" b="1"/>
            <a:t>Reserve Sharing Group</a:t>
          </a:r>
        </a:p>
      </dgm:t>
    </dgm:pt>
    <dgm:pt modelId="{2D270C75-2F95-46C8-9DD0-8767AAABBAD2}" type="sibTrans" cxnId="{28D56D51-3BB7-4B4A-B1FF-202CAD1427C3}">
      <dgm:prSet/>
      <dgm:spPr/>
      <dgm:t>
        <a:bodyPr/>
        <a:lstStyle/>
        <a:p>
          <a:endParaRPr lang="en-US">
            <a:solidFill>
              <a:sysClr val="windowText" lastClr="000000"/>
            </a:solidFill>
          </a:endParaRPr>
        </a:p>
      </dgm:t>
    </dgm:pt>
    <dgm:pt modelId="{7C4069A5-5DD7-4E60-ACF2-9E9D76010AA7}" type="parTrans" cxnId="{28D56D51-3BB7-4B4A-B1FF-202CAD1427C3}">
      <dgm:prSet/>
      <dgm:spPr/>
      <dgm:t>
        <a:bodyPr/>
        <a:lstStyle/>
        <a:p>
          <a:endParaRPr lang="en-US">
            <a:solidFill>
              <a:sysClr val="windowText" lastClr="000000"/>
            </a:solidFill>
          </a:endParaRPr>
        </a:p>
      </dgm:t>
    </dgm:pt>
    <dgm:pt modelId="{63196D26-F147-4333-9965-F219BDBEFFFF}" type="pres">
      <dgm:prSet presAssocID="{5DD2A12A-13DD-4DF8-A8D5-B13BA27FFBDF}" presName="diagram" presStyleCnt="0">
        <dgm:presLayoutVars>
          <dgm:dir val="rev"/>
          <dgm:resizeHandles val="exact"/>
        </dgm:presLayoutVars>
      </dgm:prSet>
      <dgm:spPr/>
    </dgm:pt>
    <dgm:pt modelId="{C1158BCB-5E4B-4D69-8293-FFCDF82B6E24}" type="pres">
      <dgm:prSet presAssocID="{24C5C2A8-D803-400B-A090-AFBF0B9ECE2C}" presName="node" presStyleLbl="node1" presStyleIdx="0" presStyleCnt="6" custLinFactX="-100000" custLinFactY="12190" custLinFactNeighborX="-118771" custLinFactNeighborY="100000">
        <dgm:presLayoutVars>
          <dgm:bulletEnabled val="1"/>
        </dgm:presLayoutVars>
      </dgm:prSet>
      <dgm:spPr>
        <a:prstGeom prst="roundRect">
          <a:avLst/>
        </a:prstGeom>
      </dgm:spPr>
    </dgm:pt>
    <dgm:pt modelId="{F7B42BF3-B2F1-4EB4-8D47-E05FD5F0B832}" type="pres">
      <dgm:prSet presAssocID="{C8DEC0A8-B9F4-4ECB-8ED5-76381C3244D0}" presName="sibTrans" presStyleCnt="0"/>
      <dgm:spPr/>
    </dgm:pt>
    <dgm:pt modelId="{C97F1B4C-DE69-4C68-A0A4-B558C0405558}" type="pres">
      <dgm:prSet presAssocID="{69EE8A17-30AC-46B9-91BC-73D97496A562}" presName="node" presStyleLbl="node1" presStyleIdx="1" presStyleCnt="6" custLinFactX="10009" custLinFactNeighborX="100000" custLinFactNeighborY="-198">
        <dgm:presLayoutVars>
          <dgm:bulletEnabled val="1"/>
        </dgm:presLayoutVars>
      </dgm:prSet>
      <dgm:spPr>
        <a:prstGeom prst="roundRect">
          <a:avLst/>
        </a:prstGeom>
      </dgm:spPr>
    </dgm:pt>
    <dgm:pt modelId="{BB67A3F2-B642-4749-A5C2-D3C97AD94420}" type="pres">
      <dgm:prSet presAssocID="{6D5CED6C-892A-4119-B7B0-8635C9021E31}" presName="sibTrans" presStyleCnt="0"/>
      <dgm:spPr/>
    </dgm:pt>
    <dgm:pt modelId="{79D9ACCB-F453-4812-9A48-BC82C3970F72}" type="pres">
      <dgm:prSet presAssocID="{B6D605BE-68C7-42F9-9EE5-0925E4CCD37A}" presName="node" presStyleLbl="node1" presStyleIdx="2" presStyleCnt="6">
        <dgm:presLayoutVars>
          <dgm:bulletEnabled val="1"/>
        </dgm:presLayoutVars>
      </dgm:prSet>
      <dgm:spPr>
        <a:prstGeom prst="roundRect">
          <a:avLst/>
        </a:prstGeom>
      </dgm:spPr>
    </dgm:pt>
    <dgm:pt modelId="{6DEE2CDC-765E-42AD-946A-8A485950D7FA}" type="pres">
      <dgm:prSet presAssocID="{2D270C75-2F95-46C8-9DD0-8767AAABBAD2}" presName="sibTrans" presStyleCnt="0"/>
      <dgm:spPr/>
    </dgm:pt>
    <dgm:pt modelId="{2EB7CEDB-7F1C-45A3-B448-CB7943372AFE}" type="pres">
      <dgm:prSet presAssocID="{15A497A4-0350-4D15-B450-BA9EAA91F45A}" presName="node" presStyleLbl="node1" presStyleIdx="3" presStyleCnt="6" custLinFactNeighborX="970" custLinFactNeighborY="-7272">
        <dgm:presLayoutVars>
          <dgm:bulletEnabled val="1"/>
        </dgm:presLayoutVars>
      </dgm:prSet>
      <dgm:spPr>
        <a:prstGeom prst="roundRect">
          <a:avLst/>
        </a:prstGeom>
      </dgm:spPr>
    </dgm:pt>
    <dgm:pt modelId="{6A973CD2-09B7-4F82-8C21-6163598D97B4}" type="pres">
      <dgm:prSet presAssocID="{0DE230B9-32D6-4939-9F45-A2855E6AB564}" presName="sibTrans" presStyleCnt="0"/>
      <dgm:spPr/>
    </dgm:pt>
    <dgm:pt modelId="{5534BDD5-0B30-4CDA-AA06-CC770324A3DA}" type="pres">
      <dgm:prSet presAssocID="{2D672234-B5BE-4701-B0B1-0ADF168281D9}" presName="node" presStyleLbl="node1" presStyleIdx="4" presStyleCnt="6" custLinFactNeighborX="1662" custLinFactNeighborY="-4849">
        <dgm:presLayoutVars>
          <dgm:bulletEnabled val="1"/>
        </dgm:presLayoutVars>
      </dgm:prSet>
      <dgm:spPr>
        <a:prstGeom prst="roundRect">
          <a:avLst/>
        </a:prstGeom>
      </dgm:spPr>
    </dgm:pt>
    <dgm:pt modelId="{E3B3F2FE-DA7B-41D5-B5D9-CBC0E597E879}" type="pres">
      <dgm:prSet presAssocID="{9C1AD31F-9E42-4B0C-A9CF-291946CB0B38}" presName="sibTrans" presStyleCnt="0"/>
      <dgm:spPr/>
    </dgm:pt>
    <dgm:pt modelId="{1F57DC53-D986-4420-A13F-D619B2DAE7CE}" type="pres">
      <dgm:prSet presAssocID="{6D97E3E7-E4C7-4221-8E9B-7D0F9BA75827}" presName="node" presStyleLbl="node1" presStyleIdx="5" presStyleCnt="6" custLinFactX="10312" custLinFactY="-16728" custLinFactNeighborX="100000" custLinFactNeighborY="-100000">
        <dgm:presLayoutVars>
          <dgm:bulletEnabled val="1"/>
        </dgm:presLayoutVars>
      </dgm:prSet>
      <dgm:spPr>
        <a:prstGeom prst="roundRect">
          <a:avLst/>
        </a:prstGeom>
      </dgm:spPr>
    </dgm:pt>
  </dgm:ptLst>
  <dgm:cxnLst>
    <dgm:cxn modelId="{A8C8D22C-E4E3-43E9-8541-F089A5C9F469}" type="presOf" srcId="{6D97E3E7-E4C7-4221-8E9B-7D0F9BA75827}" destId="{1F57DC53-D986-4420-A13F-D619B2DAE7CE}" srcOrd="0" destOrd="0" presId="urn:microsoft.com/office/officeart/2005/8/layout/default"/>
    <dgm:cxn modelId="{66E57D30-C758-4CBD-BEC8-C6A0AFD85032}" type="presOf" srcId="{69EE8A17-30AC-46B9-91BC-73D97496A562}" destId="{C97F1B4C-DE69-4C68-A0A4-B558C0405558}" srcOrd="0" destOrd="0" presId="urn:microsoft.com/office/officeart/2005/8/layout/default"/>
    <dgm:cxn modelId="{0C8D833B-0797-4046-B563-E6C58D2500FD}" type="presOf" srcId="{5DD2A12A-13DD-4DF8-A8D5-B13BA27FFBDF}" destId="{63196D26-F147-4333-9965-F219BDBEFFFF}" srcOrd="0" destOrd="0" presId="urn:microsoft.com/office/officeart/2005/8/layout/default"/>
    <dgm:cxn modelId="{8163C53B-06E0-468B-B8A5-CD9DDED104F6}" type="presOf" srcId="{B6D605BE-68C7-42F9-9EE5-0925E4CCD37A}" destId="{79D9ACCB-F453-4812-9A48-BC82C3970F72}" srcOrd="0" destOrd="0" presId="urn:microsoft.com/office/officeart/2005/8/layout/default"/>
    <dgm:cxn modelId="{0B158D3C-B626-4678-8E8D-4F55F6678914}" srcId="{5DD2A12A-13DD-4DF8-A8D5-B13BA27FFBDF}" destId="{15A497A4-0350-4D15-B450-BA9EAA91F45A}" srcOrd="3" destOrd="0" parTransId="{8ECAA1C4-925B-4381-8095-7ABAAD8CC8EE}" sibTransId="{0DE230B9-32D6-4939-9F45-A2855E6AB564}"/>
    <dgm:cxn modelId="{BFCB5B3D-5337-4AAF-841B-38F320C3E6DD}" srcId="{5DD2A12A-13DD-4DF8-A8D5-B13BA27FFBDF}" destId="{24C5C2A8-D803-400B-A090-AFBF0B9ECE2C}" srcOrd="0" destOrd="0" parTransId="{8C9A3386-ABE0-4EBD-8B95-39525AFCBE9D}" sibTransId="{C8DEC0A8-B9F4-4ECB-8ED5-76381C3244D0}"/>
    <dgm:cxn modelId="{0746FA65-576B-4C08-97BA-FA8858415787}" srcId="{5DD2A12A-13DD-4DF8-A8D5-B13BA27FFBDF}" destId="{2D672234-B5BE-4701-B0B1-0ADF168281D9}" srcOrd="4" destOrd="0" parTransId="{F54A5EFD-801A-4F98-911D-6FF359202362}" sibTransId="{9C1AD31F-9E42-4B0C-A9CF-291946CB0B38}"/>
    <dgm:cxn modelId="{81FD0049-75A3-488C-ABA8-778D321E4BE3}" type="presOf" srcId="{24C5C2A8-D803-400B-A090-AFBF0B9ECE2C}" destId="{C1158BCB-5E4B-4D69-8293-FFCDF82B6E24}" srcOrd="0" destOrd="0" presId="urn:microsoft.com/office/officeart/2005/8/layout/default"/>
    <dgm:cxn modelId="{28D56D51-3BB7-4B4A-B1FF-202CAD1427C3}" srcId="{5DD2A12A-13DD-4DF8-A8D5-B13BA27FFBDF}" destId="{B6D605BE-68C7-42F9-9EE5-0925E4CCD37A}" srcOrd="2" destOrd="0" parTransId="{7C4069A5-5DD7-4E60-ACF2-9E9D76010AA7}" sibTransId="{2D270C75-2F95-46C8-9DD0-8767AAABBAD2}"/>
    <dgm:cxn modelId="{AB6BC65A-99AC-481E-B0A6-4F48CF98D551}" srcId="{5DD2A12A-13DD-4DF8-A8D5-B13BA27FFBDF}" destId="{69EE8A17-30AC-46B9-91BC-73D97496A562}" srcOrd="1" destOrd="0" parTransId="{426D5B34-0C0C-47CE-A008-A5D30BF26EFF}" sibTransId="{6D5CED6C-892A-4119-B7B0-8635C9021E31}"/>
    <dgm:cxn modelId="{314F1FB4-E0F0-4FEA-8078-E22D923CC058}" type="presOf" srcId="{15A497A4-0350-4D15-B450-BA9EAA91F45A}" destId="{2EB7CEDB-7F1C-45A3-B448-CB7943372AFE}" srcOrd="0" destOrd="0" presId="urn:microsoft.com/office/officeart/2005/8/layout/default"/>
    <dgm:cxn modelId="{384CE7BC-3EE3-42AA-866A-2E38DC7D28D9}" type="presOf" srcId="{2D672234-B5BE-4701-B0B1-0ADF168281D9}" destId="{5534BDD5-0B30-4CDA-AA06-CC770324A3DA}" srcOrd="0" destOrd="0" presId="urn:microsoft.com/office/officeart/2005/8/layout/default"/>
    <dgm:cxn modelId="{F1FFD4EA-0A7D-45ED-89C7-BE4C60252FBB}" srcId="{5DD2A12A-13DD-4DF8-A8D5-B13BA27FFBDF}" destId="{6D97E3E7-E4C7-4221-8E9B-7D0F9BA75827}" srcOrd="5" destOrd="0" parTransId="{4C1A8381-64CA-409F-9FDC-7276B4C924F4}" sibTransId="{E65C9236-2681-43EB-A66D-6EFFCA02E97A}"/>
    <dgm:cxn modelId="{6D5E5639-A95F-4EB7-AF7C-7E81BFB24B01}" type="presParOf" srcId="{63196D26-F147-4333-9965-F219BDBEFFFF}" destId="{C1158BCB-5E4B-4D69-8293-FFCDF82B6E24}" srcOrd="0" destOrd="0" presId="urn:microsoft.com/office/officeart/2005/8/layout/default"/>
    <dgm:cxn modelId="{0731928F-3A83-49A9-B801-B666A9017DCB}" type="presParOf" srcId="{63196D26-F147-4333-9965-F219BDBEFFFF}" destId="{F7B42BF3-B2F1-4EB4-8D47-E05FD5F0B832}" srcOrd="1" destOrd="0" presId="urn:microsoft.com/office/officeart/2005/8/layout/default"/>
    <dgm:cxn modelId="{74CB7BA9-FEEA-4F0D-8658-C94F4277B4E0}" type="presParOf" srcId="{63196D26-F147-4333-9965-F219BDBEFFFF}" destId="{C97F1B4C-DE69-4C68-A0A4-B558C0405558}" srcOrd="2" destOrd="0" presId="urn:microsoft.com/office/officeart/2005/8/layout/default"/>
    <dgm:cxn modelId="{63066D3C-FC0E-42AE-B27A-10C8749A86EF}" type="presParOf" srcId="{63196D26-F147-4333-9965-F219BDBEFFFF}" destId="{BB67A3F2-B642-4749-A5C2-D3C97AD94420}" srcOrd="3" destOrd="0" presId="urn:microsoft.com/office/officeart/2005/8/layout/default"/>
    <dgm:cxn modelId="{0DAB61C2-B7FA-4CD6-9232-C8D20F3277F1}" type="presParOf" srcId="{63196D26-F147-4333-9965-F219BDBEFFFF}" destId="{79D9ACCB-F453-4812-9A48-BC82C3970F72}" srcOrd="4" destOrd="0" presId="urn:microsoft.com/office/officeart/2005/8/layout/default"/>
    <dgm:cxn modelId="{306DA0AB-ADD7-4CCC-9D3F-EA03D714EA18}" type="presParOf" srcId="{63196D26-F147-4333-9965-F219BDBEFFFF}" destId="{6DEE2CDC-765E-42AD-946A-8A485950D7FA}" srcOrd="5" destOrd="0" presId="urn:microsoft.com/office/officeart/2005/8/layout/default"/>
    <dgm:cxn modelId="{2547F983-FE2B-4C04-A953-B64A1EB9E85D}" type="presParOf" srcId="{63196D26-F147-4333-9965-F219BDBEFFFF}" destId="{2EB7CEDB-7F1C-45A3-B448-CB7943372AFE}" srcOrd="6" destOrd="0" presId="urn:microsoft.com/office/officeart/2005/8/layout/default"/>
    <dgm:cxn modelId="{63B1FCED-3102-4E9A-B38C-86204D6CEFB2}" type="presParOf" srcId="{63196D26-F147-4333-9965-F219BDBEFFFF}" destId="{6A973CD2-09B7-4F82-8C21-6163598D97B4}" srcOrd="7" destOrd="0" presId="urn:microsoft.com/office/officeart/2005/8/layout/default"/>
    <dgm:cxn modelId="{859F5AD9-D135-4E9D-8E23-D6321325F960}" type="presParOf" srcId="{63196D26-F147-4333-9965-F219BDBEFFFF}" destId="{5534BDD5-0B30-4CDA-AA06-CC770324A3DA}" srcOrd="8" destOrd="0" presId="urn:microsoft.com/office/officeart/2005/8/layout/default"/>
    <dgm:cxn modelId="{DE9943EB-5AAD-48C3-A9F8-F348D1C33928}" type="presParOf" srcId="{63196D26-F147-4333-9965-F219BDBEFFFF}" destId="{E3B3F2FE-DA7B-41D5-B5D9-CBC0E597E879}" srcOrd="9" destOrd="0" presId="urn:microsoft.com/office/officeart/2005/8/layout/default"/>
    <dgm:cxn modelId="{B31B190E-B0CE-4903-99EF-6899E4ACB937}" type="presParOf" srcId="{63196D26-F147-4333-9965-F219BDBEFFFF}" destId="{1F57DC53-D986-4420-A13F-D619B2DAE7CE}" srcOrd="10"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5B138B-864A-457D-A3A4-1AD37FA099B3}" type="doc">
      <dgm:prSet loTypeId="urn:microsoft.com/office/officeart/2005/8/layout/process1" loCatId="process" qsTypeId="urn:microsoft.com/office/officeart/2005/8/quickstyle/simple1" qsCatId="simple" csTypeId="urn:microsoft.com/office/officeart/2005/8/colors/accent1_2" csCatId="accent1" phldr="1"/>
      <dgm:spPr/>
    </dgm:pt>
    <dgm:pt modelId="{172A5E8E-427C-48CB-A28E-74EC2CAE3C21}">
      <dgm:prSet phldrT="[Text]" custT="1">
        <dgm:style>
          <a:lnRef idx="2">
            <a:schemeClr val="accent1"/>
          </a:lnRef>
          <a:fillRef idx="1">
            <a:schemeClr val="lt1"/>
          </a:fillRef>
          <a:effectRef idx="0">
            <a:schemeClr val="accent1"/>
          </a:effectRef>
          <a:fontRef idx="minor">
            <a:schemeClr val="dk1"/>
          </a:fontRef>
        </dgm:style>
      </dgm:prSet>
      <dgm:spPr>
        <a:solidFill>
          <a:srgbClr val="FFBB58">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1800" kern="1200" dirty="0">
              <a:solidFill>
                <a:prstClr val="white"/>
              </a:solidFill>
              <a:latin typeface="Nirmala UI"/>
              <a:ea typeface="+mn-ea"/>
              <a:cs typeface="+mn-cs"/>
            </a:rPr>
            <a:t>Determine Program Capacity Requirement</a:t>
          </a:r>
        </a:p>
      </dgm:t>
    </dgm:pt>
    <dgm:pt modelId="{AB916250-3F80-4AA1-BED7-56C6281B3C71}" type="parTrans" cxnId="{D66B7B9B-3F86-4725-AA29-293DD5639D6B}">
      <dgm:prSet/>
      <dgm:spPr/>
      <dgm:t>
        <a:bodyPr/>
        <a:lstStyle/>
        <a:p>
          <a:endParaRPr lang="en-US"/>
        </a:p>
      </dgm:t>
    </dgm:pt>
    <dgm:pt modelId="{A7E53EA5-8DFA-4E87-AF4C-B792848E0586}" type="sibTrans" cxnId="{D66B7B9B-3F86-4725-AA29-293DD5639D6B}">
      <dgm:prSet/>
      <dgm:spPr/>
      <dgm:t>
        <a:bodyPr/>
        <a:lstStyle/>
        <a:p>
          <a:endParaRPr lang="en-US"/>
        </a:p>
      </dgm:t>
    </dgm:pt>
    <dgm:pt modelId="{7B2E0A1A-E24A-4726-BD14-FC30D6C1E7EA}">
      <dgm:prSet phldrT="[Text]"/>
      <dgm:spPr/>
      <dgm:t>
        <a:bodyPr/>
        <a:lstStyle/>
        <a:p>
          <a:r>
            <a:rPr lang="en-US"/>
            <a:t>Determine Resource Capacity Contribution</a:t>
          </a:r>
        </a:p>
      </dgm:t>
    </dgm:pt>
    <dgm:pt modelId="{29765EA7-DB12-4308-A353-525E3CBD37DC}" type="parTrans" cxnId="{923EF206-E5F5-4C42-A065-83CAFF43D88D}">
      <dgm:prSet/>
      <dgm:spPr/>
      <dgm:t>
        <a:bodyPr/>
        <a:lstStyle/>
        <a:p>
          <a:endParaRPr lang="en-US"/>
        </a:p>
      </dgm:t>
    </dgm:pt>
    <dgm:pt modelId="{1415B149-E88F-4410-ABDB-8949EF363672}" type="sibTrans" cxnId="{923EF206-E5F5-4C42-A065-83CAFF43D88D}">
      <dgm:prSet/>
      <dgm:spPr/>
      <dgm:t>
        <a:bodyPr/>
        <a:lstStyle/>
        <a:p>
          <a:endParaRPr lang="en-US"/>
        </a:p>
      </dgm:t>
    </dgm:pt>
    <dgm:pt modelId="{7F1F27D5-C433-4880-9875-90C12A608B40}">
      <dgm:prSet phldrT="[Text]"/>
      <dgm:spPr/>
      <dgm:t>
        <a:bodyPr/>
        <a:lstStyle/>
        <a:p>
          <a:r>
            <a:rPr lang="en-US"/>
            <a:t>Compliance Review of Portfolio</a:t>
          </a:r>
        </a:p>
      </dgm:t>
    </dgm:pt>
    <dgm:pt modelId="{00211AEB-DAE4-4CAD-9736-D2A621A23204}" type="parTrans" cxnId="{10DDA489-239A-4A25-9FCD-51B8E815CAAA}">
      <dgm:prSet/>
      <dgm:spPr/>
      <dgm:t>
        <a:bodyPr/>
        <a:lstStyle/>
        <a:p>
          <a:endParaRPr lang="en-US"/>
        </a:p>
      </dgm:t>
    </dgm:pt>
    <dgm:pt modelId="{4A2B4ABE-0DD5-46C7-90BF-F4DF82E3D1C2}" type="sibTrans" cxnId="{10DDA489-239A-4A25-9FCD-51B8E815CAAA}">
      <dgm:prSet/>
      <dgm:spPr/>
      <dgm:t>
        <a:bodyPr/>
        <a:lstStyle/>
        <a:p>
          <a:endParaRPr lang="en-US"/>
        </a:p>
      </dgm:t>
    </dgm:pt>
    <dgm:pt modelId="{C66DA903-3E6D-4EA3-97C9-9D9C614DD82A}" type="pres">
      <dgm:prSet presAssocID="{875B138B-864A-457D-A3A4-1AD37FA099B3}" presName="Name0" presStyleCnt="0">
        <dgm:presLayoutVars>
          <dgm:dir/>
          <dgm:resizeHandles val="exact"/>
        </dgm:presLayoutVars>
      </dgm:prSet>
      <dgm:spPr/>
    </dgm:pt>
    <dgm:pt modelId="{82F71BB1-E37B-4F47-9BA4-23F08F22D113}" type="pres">
      <dgm:prSet presAssocID="{172A5E8E-427C-48CB-A28E-74EC2CAE3C21}" presName="node" presStyleLbl="node1" presStyleIdx="0" presStyleCnt="3">
        <dgm:presLayoutVars>
          <dgm:bulletEnabled val="1"/>
        </dgm:presLayoutVars>
      </dgm:prSet>
      <dgm:spPr>
        <a:xfrm>
          <a:off x="6808" y="187979"/>
          <a:ext cx="2035082" cy="1335522"/>
        </a:xfrm>
        <a:prstGeom prst="roundRect">
          <a:avLst>
            <a:gd name="adj" fmla="val 10000"/>
          </a:avLst>
        </a:prstGeom>
      </dgm:spPr>
    </dgm:pt>
    <dgm:pt modelId="{6B30A624-4A1D-410F-B58C-C3766436A98E}" type="pres">
      <dgm:prSet presAssocID="{A7E53EA5-8DFA-4E87-AF4C-B792848E0586}" presName="sibTrans" presStyleLbl="sibTrans2D1" presStyleIdx="0" presStyleCnt="2"/>
      <dgm:spPr/>
    </dgm:pt>
    <dgm:pt modelId="{FE372E28-DDDD-40C3-BAAE-90AE17A8AD7A}" type="pres">
      <dgm:prSet presAssocID="{A7E53EA5-8DFA-4E87-AF4C-B792848E0586}" presName="connectorText" presStyleLbl="sibTrans2D1" presStyleIdx="0" presStyleCnt="2"/>
      <dgm:spPr/>
    </dgm:pt>
    <dgm:pt modelId="{51F8CDC1-22D1-4EAA-9BF6-BA47CE7D34E2}" type="pres">
      <dgm:prSet presAssocID="{7B2E0A1A-E24A-4726-BD14-FC30D6C1E7EA}" presName="node" presStyleLbl="node1" presStyleIdx="1" presStyleCnt="3">
        <dgm:presLayoutVars>
          <dgm:bulletEnabled val="1"/>
        </dgm:presLayoutVars>
      </dgm:prSet>
      <dgm:spPr/>
    </dgm:pt>
    <dgm:pt modelId="{4454A696-596F-4898-8F27-F3AE64093B4A}" type="pres">
      <dgm:prSet presAssocID="{1415B149-E88F-4410-ABDB-8949EF363672}" presName="sibTrans" presStyleLbl="sibTrans2D1" presStyleIdx="1" presStyleCnt="2"/>
      <dgm:spPr/>
    </dgm:pt>
    <dgm:pt modelId="{F760A918-957F-4653-BD2E-9BE1917471CB}" type="pres">
      <dgm:prSet presAssocID="{1415B149-E88F-4410-ABDB-8949EF363672}" presName="connectorText" presStyleLbl="sibTrans2D1" presStyleIdx="1" presStyleCnt="2"/>
      <dgm:spPr/>
    </dgm:pt>
    <dgm:pt modelId="{7AD51E72-7E54-4E50-B116-860525157097}" type="pres">
      <dgm:prSet presAssocID="{7F1F27D5-C433-4880-9875-90C12A608B40}" presName="node" presStyleLbl="node1" presStyleIdx="2" presStyleCnt="3">
        <dgm:presLayoutVars>
          <dgm:bulletEnabled val="1"/>
        </dgm:presLayoutVars>
      </dgm:prSet>
      <dgm:spPr/>
    </dgm:pt>
  </dgm:ptLst>
  <dgm:cxnLst>
    <dgm:cxn modelId="{923EF206-E5F5-4C42-A065-83CAFF43D88D}" srcId="{875B138B-864A-457D-A3A4-1AD37FA099B3}" destId="{7B2E0A1A-E24A-4726-BD14-FC30D6C1E7EA}" srcOrd="1" destOrd="0" parTransId="{29765EA7-DB12-4308-A353-525E3CBD37DC}" sibTransId="{1415B149-E88F-4410-ABDB-8949EF363672}"/>
    <dgm:cxn modelId="{2F987327-7398-4BC4-ADB2-482278DFC65B}" type="presOf" srcId="{A7E53EA5-8DFA-4E87-AF4C-B792848E0586}" destId="{6B30A624-4A1D-410F-B58C-C3766436A98E}" srcOrd="0" destOrd="0" presId="urn:microsoft.com/office/officeart/2005/8/layout/process1"/>
    <dgm:cxn modelId="{92549F6D-6062-438E-9AEE-1D9F4D475203}" type="presOf" srcId="{A7E53EA5-8DFA-4E87-AF4C-B792848E0586}" destId="{FE372E28-DDDD-40C3-BAAE-90AE17A8AD7A}" srcOrd="1" destOrd="0" presId="urn:microsoft.com/office/officeart/2005/8/layout/process1"/>
    <dgm:cxn modelId="{D5829F74-CA63-4EE8-ACF5-AFE9E2F7D355}" type="presOf" srcId="{1415B149-E88F-4410-ABDB-8949EF363672}" destId="{4454A696-596F-4898-8F27-F3AE64093B4A}" srcOrd="0" destOrd="0" presId="urn:microsoft.com/office/officeart/2005/8/layout/process1"/>
    <dgm:cxn modelId="{6C342476-239B-4724-B2B3-8441E39D6F27}" type="presOf" srcId="{1415B149-E88F-4410-ABDB-8949EF363672}" destId="{F760A918-957F-4653-BD2E-9BE1917471CB}" srcOrd="1" destOrd="0" presId="urn:microsoft.com/office/officeart/2005/8/layout/process1"/>
    <dgm:cxn modelId="{10DDA489-239A-4A25-9FCD-51B8E815CAAA}" srcId="{875B138B-864A-457D-A3A4-1AD37FA099B3}" destId="{7F1F27D5-C433-4880-9875-90C12A608B40}" srcOrd="2" destOrd="0" parTransId="{00211AEB-DAE4-4CAD-9736-D2A621A23204}" sibTransId="{4A2B4ABE-0DD5-46C7-90BF-F4DF82E3D1C2}"/>
    <dgm:cxn modelId="{D66B7B9B-3F86-4725-AA29-293DD5639D6B}" srcId="{875B138B-864A-457D-A3A4-1AD37FA099B3}" destId="{172A5E8E-427C-48CB-A28E-74EC2CAE3C21}" srcOrd="0" destOrd="0" parTransId="{AB916250-3F80-4AA1-BED7-56C6281B3C71}" sibTransId="{A7E53EA5-8DFA-4E87-AF4C-B792848E0586}"/>
    <dgm:cxn modelId="{EC1B42C4-F729-4468-AE77-CC7573B003C9}" type="presOf" srcId="{875B138B-864A-457D-A3A4-1AD37FA099B3}" destId="{C66DA903-3E6D-4EA3-97C9-9D9C614DD82A}" srcOrd="0" destOrd="0" presId="urn:microsoft.com/office/officeart/2005/8/layout/process1"/>
    <dgm:cxn modelId="{271528DF-65C5-4D1A-BD0C-05DE836E80D8}" type="presOf" srcId="{7B2E0A1A-E24A-4726-BD14-FC30D6C1E7EA}" destId="{51F8CDC1-22D1-4EAA-9BF6-BA47CE7D34E2}" srcOrd="0" destOrd="0" presId="urn:microsoft.com/office/officeart/2005/8/layout/process1"/>
    <dgm:cxn modelId="{4856CFDF-3DD9-4517-8198-5F82C41BCF2A}" type="presOf" srcId="{172A5E8E-427C-48CB-A28E-74EC2CAE3C21}" destId="{82F71BB1-E37B-4F47-9BA4-23F08F22D113}" srcOrd="0" destOrd="0" presId="urn:microsoft.com/office/officeart/2005/8/layout/process1"/>
    <dgm:cxn modelId="{F2461DFD-BA54-4E6F-9CF6-A2BB53638713}" type="presOf" srcId="{7F1F27D5-C433-4880-9875-90C12A608B40}" destId="{7AD51E72-7E54-4E50-B116-860525157097}" srcOrd="0" destOrd="0" presId="urn:microsoft.com/office/officeart/2005/8/layout/process1"/>
    <dgm:cxn modelId="{1A0FF8B1-5E3D-4B5C-90DD-AE031EE18F20}" type="presParOf" srcId="{C66DA903-3E6D-4EA3-97C9-9D9C614DD82A}" destId="{82F71BB1-E37B-4F47-9BA4-23F08F22D113}" srcOrd="0" destOrd="0" presId="urn:microsoft.com/office/officeart/2005/8/layout/process1"/>
    <dgm:cxn modelId="{6807069B-E97C-41D5-8698-C615F91530DB}" type="presParOf" srcId="{C66DA903-3E6D-4EA3-97C9-9D9C614DD82A}" destId="{6B30A624-4A1D-410F-B58C-C3766436A98E}" srcOrd="1" destOrd="0" presId="urn:microsoft.com/office/officeart/2005/8/layout/process1"/>
    <dgm:cxn modelId="{AFD03569-4FAF-4019-BBD4-E5FEA0ACB62C}" type="presParOf" srcId="{6B30A624-4A1D-410F-B58C-C3766436A98E}" destId="{FE372E28-DDDD-40C3-BAAE-90AE17A8AD7A}" srcOrd="0" destOrd="0" presId="urn:microsoft.com/office/officeart/2005/8/layout/process1"/>
    <dgm:cxn modelId="{BD295BEE-E736-4949-B9A0-518C4C2E6138}" type="presParOf" srcId="{C66DA903-3E6D-4EA3-97C9-9D9C614DD82A}" destId="{51F8CDC1-22D1-4EAA-9BF6-BA47CE7D34E2}" srcOrd="2" destOrd="0" presId="urn:microsoft.com/office/officeart/2005/8/layout/process1"/>
    <dgm:cxn modelId="{F06777CD-AB81-4A4C-9AD9-86B92AB44A7A}" type="presParOf" srcId="{C66DA903-3E6D-4EA3-97C9-9D9C614DD82A}" destId="{4454A696-596F-4898-8F27-F3AE64093B4A}" srcOrd="3" destOrd="0" presId="urn:microsoft.com/office/officeart/2005/8/layout/process1"/>
    <dgm:cxn modelId="{D034278E-3EE6-4FDC-83B5-1DD48C1CA466}" type="presParOf" srcId="{4454A696-596F-4898-8F27-F3AE64093B4A}" destId="{F760A918-957F-4653-BD2E-9BE1917471CB}" srcOrd="0" destOrd="0" presId="urn:microsoft.com/office/officeart/2005/8/layout/process1"/>
    <dgm:cxn modelId="{71333FAA-E304-4C28-85E6-F2479299E9FB}" type="presParOf" srcId="{C66DA903-3E6D-4EA3-97C9-9D9C614DD82A}" destId="{7AD51E72-7E54-4E50-B116-86052515709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5EE584-84C7-45C0-80DB-FD0EBF4E7AF4}"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593A7D1B-91E9-4547-A31B-6F48384D61F6}">
      <dgm:prSet phldrT="[Text]"/>
      <dgm:spPr/>
      <dgm:t>
        <a:bodyPr/>
        <a:lstStyle/>
        <a:p>
          <a:r>
            <a:rPr lang="en-US"/>
            <a:t>FS Expectations</a:t>
          </a:r>
        </a:p>
      </dgm:t>
    </dgm:pt>
    <dgm:pt modelId="{95311379-5830-4911-AD9E-D7EFCA3E69D8}" type="parTrans" cxnId="{3DB13A5B-F0BB-4C58-A786-87FE88E8A5C5}">
      <dgm:prSet/>
      <dgm:spPr/>
      <dgm:t>
        <a:bodyPr/>
        <a:lstStyle/>
        <a:p>
          <a:endParaRPr lang="en-US"/>
        </a:p>
      </dgm:t>
    </dgm:pt>
    <dgm:pt modelId="{EE8D1250-5EC0-40B9-B5E1-264D01E63C83}" type="sibTrans" cxnId="{3DB13A5B-F0BB-4C58-A786-87FE88E8A5C5}">
      <dgm:prSet/>
      <dgm:spPr/>
      <dgm:t>
        <a:bodyPr/>
        <a:lstStyle/>
        <a:p>
          <a:endParaRPr lang="en-US"/>
        </a:p>
      </dgm:t>
    </dgm:pt>
    <dgm:pt modelId="{40C64AC8-8A25-408C-B268-8C188C2370D8}">
      <dgm:prSet phldrT="[Text]"/>
      <dgm:spPr/>
      <dgm:t>
        <a:bodyPr/>
        <a:lstStyle/>
        <a:p>
          <a:r>
            <a:rPr lang="en-US"/>
            <a:t>Operational Reality </a:t>
          </a:r>
        </a:p>
      </dgm:t>
    </dgm:pt>
    <dgm:pt modelId="{A796C849-C8A0-4217-87BF-B7A14D1962F0}" type="parTrans" cxnId="{4421464E-9AFC-4C8F-A473-E1B630EE3450}">
      <dgm:prSet/>
      <dgm:spPr/>
      <dgm:t>
        <a:bodyPr/>
        <a:lstStyle/>
        <a:p>
          <a:endParaRPr lang="en-US"/>
        </a:p>
      </dgm:t>
    </dgm:pt>
    <dgm:pt modelId="{396B99A4-9C7D-4C45-BD03-C4724C97299D}" type="sibTrans" cxnId="{4421464E-9AFC-4C8F-A473-E1B630EE3450}">
      <dgm:prSet/>
      <dgm:spPr/>
      <dgm:t>
        <a:bodyPr/>
        <a:lstStyle/>
        <a:p>
          <a:endParaRPr lang="en-US"/>
        </a:p>
      </dgm:t>
    </dgm:pt>
    <dgm:pt modelId="{CF97116D-3EB3-4F03-B5C9-04007BE8B9CC}">
      <dgm:prSet phldrT="[Text]"/>
      <dgm:spPr/>
      <dgm:t>
        <a:bodyPr/>
        <a:lstStyle/>
        <a:p>
          <a:r>
            <a:rPr lang="en-US"/>
            <a:t>Sharing Requirement </a:t>
          </a:r>
        </a:p>
      </dgm:t>
    </dgm:pt>
    <dgm:pt modelId="{89DD0C86-DDA3-4D37-87B8-6A4CCF2CA99E}" type="parTrans" cxnId="{96D5C9FF-8814-4F07-945E-53EFFE154F91}">
      <dgm:prSet/>
      <dgm:spPr/>
      <dgm:t>
        <a:bodyPr/>
        <a:lstStyle/>
        <a:p>
          <a:endParaRPr lang="en-US"/>
        </a:p>
      </dgm:t>
    </dgm:pt>
    <dgm:pt modelId="{A8E4CEF1-4FCC-48CD-9639-3F04ECB0E26A}" type="sibTrans" cxnId="{96D5C9FF-8814-4F07-945E-53EFFE154F91}">
      <dgm:prSet/>
      <dgm:spPr/>
      <dgm:t>
        <a:bodyPr/>
        <a:lstStyle/>
        <a:p>
          <a:endParaRPr lang="en-US"/>
        </a:p>
      </dgm:t>
    </dgm:pt>
    <dgm:pt modelId="{FDE99C01-6857-4526-A410-79FFEAC06C78}" type="pres">
      <dgm:prSet presAssocID="{6A5EE584-84C7-45C0-80DB-FD0EBF4E7AF4}" presName="linearFlow" presStyleCnt="0">
        <dgm:presLayoutVars>
          <dgm:dir/>
          <dgm:resizeHandles val="exact"/>
        </dgm:presLayoutVars>
      </dgm:prSet>
      <dgm:spPr/>
    </dgm:pt>
    <dgm:pt modelId="{2D500724-8527-48B6-85CC-3561E3A80F84}" type="pres">
      <dgm:prSet presAssocID="{593A7D1B-91E9-4547-A31B-6F48384D61F6}" presName="node" presStyleLbl="node1" presStyleIdx="0" presStyleCnt="3">
        <dgm:presLayoutVars>
          <dgm:bulletEnabled val="1"/>
        </dgm:presLayoutVars>
      </dgm:prSet>
      <dgm:spPr/>
    </dgm:pt>
    <dgm:pt modelId="{C6CE3FF0-3178-4B68-AF82-B7DE802A4F29}" type="pres">
      <dgm:prSet presAssocID="{EE8D1250-5EC0-40B9-B5E1-264D01E63C83}" presName="spacerL" presStyleCnt="0"/>
      <dgm:spPr/>
    </dgm:pt>
    <dgm:pt modelId="{69208A31-92BA-4E18-8DA5-F028CEFC6749}" type="pres">
      <dgm:prSet presAssocID="{EE8D1250-5EC0-40B9-B5E1-264D01E63C83}" presName="sibTrans" presStyleLbl="sibTrans2D1" presStyleIdx="0" presStyleCnt="2"/>
      <dgm:spPr>
        <a:prstGeom prst="mathMinus">
          <a:avLst/>
        </a:prstGeom>
      </dgm:spPr>
    </dgm:pt>
    <dgm:pt modelId="{87FB6108-5480-4557-B652-D9F7F6D907AC}" type="pres">
      <dgm:prSet presAssocID="{EE8D1250-5EC0-40B9-B5E1-264D01E63C83}" presName="spacerR" presStyleCnt="0"/>
      <dgm:spPr/>
    </dgm:pt>
    <dgm:pt modelId="{A56DAD5D-CA0E-4C87-981D-368A3868F2D1}" type="pres">
      <dgm:prSet presAssocID="{40C64AC8-8A25-408C-B268-8C188C2370D8}" presName="node" presStyleLbl="node1" presStyleIdx="1" presStyleCnt="3">
        <dgm:presLayoutVars>
          <dgm:bulletEnabled val="1"/>
        </dgm:presLayoutVars>
      </dgm:prSet>
      <dgm:spPr/>
    </dgm:pt>
    <dgm:pt modelId="{63A8DAE3-22AF-458B-9548-F5937A293F09}" type="pres">
      <dgm:prSet presAssocID="{396B99A4-9C7D-4C45-BD03-C4724C97299D}" presName="spacerL" presStyleCnt="0"/>
      <dgm:spPr/>
    </dgm:pt>
    <dgm:pt modelId="{466626B0-8B32-4BFD-AD35-F930D28E7371}" type="pres">
      <dgm:prSet presAssocID="{396B99A4-9C7D-4C45-BD03-C4724C97299D}" presName="sibTrans" presStyleLbl="sibTrans2D1" presStyleIdx="1" presStyleCnt="2"/>
      <dgm:spPr/>
    </dgm:pt>
    <dgm:pt modelId="{53D89023-9E0D-43F8-9BE3-4DB86A6C6311}" type="pres">
      <dgm:prSet presAssocID="{396B99A4-9C7D-4C45-BD03-C4724C97299D}" presName="spacerR" presStyleCnt="0"/>
      <dgm:spPr/>
    </dgm:pt>
    <dgm:pt modelId="{E7BEA181-C70F-49D0-AE77-9F42BF842F04}" type="pres">
      <dgm:prSet presAssocID="{CF97116D-3EB3-4F03-B5C9-04007BE8B9CC}" presName="node" presStyleLbl="node1" presStyleIdx="2" presStyleCnt="3">
        <dgm:presLayoutVars>
          <dgm:bulletEnabled val="1"/>
        </dgm:presLayoutVars>
      </dgm:prSet>
      <dgm:spPr/>
    </dgm:pt>
  </dgm:ptLst>
  <dgm:cxnLst>
    <dgm:cxn modelId="{4C84EC24-198B-4E37-A1E1-3738DC2CCE7E}" type="presOf" srcId="{CF97116D-3EB3-4F03-B5C9-04007BE8B9CC}" destId="{E7BEA181-C70F-49D0-AE77-9F42BF842F04}" srcOrd="0" destOrd="0" presId="urn:microsoft.com/office/officeart/2005/8/layout/equation1"/>
    <dgm:cxn modelId="{3DB13A5B-F0BB-4C58-A786-87FE88E8A5C5}" srcId="{6A5EE584-84C7-45C0-80DB-FD0EBF4E7AF4}" destId="{593A7D1B-91E9-4547-A31B-6F48384D61F6}" srcOrd="0" destOrd="0" parTransId="{95311379-5830-4911-AD9E-D7EFCA3E69D8}" sibTransId="{EE8D1250-5EC0-40B9-B5E1-264D01E63C83}"/>
    <dgm:cxn modelId="{4A76BC66-86A5-47D8-A7F5-2D2F44EAE26C}" type="presOf" srcId="{396B99A4-9C7D-4C45-BD03-C4724C97299D}" destId="{466626B0-8B32-4BFD-AD35-F930D28E7371}" srcOrd="0" destOrd="0" presId="urn:microsoft.com/office/officeart/2005/8/layout/equation1"/>
    <dgm:cxn modelId="{3BBB914C-6FC6-4329-B30F-339EF7BBC383}" type="presOf" srcId="{6A5EE584-84C7-45C0-80DB-FD0EBF4E7AF4}" destId="{FDE99C01-6857-4526-A410-79FFEAC06C78}" srcOrd="0" destOrd="0" presId="urn:microsoft.com/office/officeart/2005/8/layout/equation1"/>
    <dgm:cxn modelId="{4421464E-9AFC-4C8F-A473-E1B630EE3450}" srcId="{6A5EE584-84C7-45C0-80DB-FD0EBF4E7AF4}" destId="{40C64AC8-8A25-408C-B268-8C188C2370D8}" srcOrd="1" destOrd="0" parTransId="{A796C849-C8A0-4217-87BF-B7A14D1962F0}" sibTransId="{396B99A4-9C7D-4C45-BD03-C4724C97299D}"/>
    <dgm:cxn modelId="{659EB457-7587-44C2-BDD2-AC11EBD7A0D9}" type="presOf" srcId="{EE8D1250-5EC0-40B9-B5E1-264D01E63C83}" destId="{69208A31-92BA-4E18-8DA5-F028CEFC6749}" srcOrd="0" destOrd="0" presId="urn:microsoft.com/office/officeart/2005/8/layout/equation1"/>
    <dgm:cxn modelId="{D8DE229D-B56B-47DB-99CF-937499EADF10}" type="presOf" srcId="{593A7D1B-91E9-4547-A31B-6F48384D61F6}" destId="{2D500724-8527-48B6-85CC-3561E3A80F84}" srcOrd="0" destOrd="0" presId="urn:microsoft.com/office/officeart/2005/8/layout/equation1"/>
    <dgm:cxn modelId="{06374CDD-F6C4-4147-8391-7C71930C03DB}" type="presOf" srcId="{40C64AC8-8A25-408C-B268-8C188C2370D8}" destId="{A56DAD5D-CA0E-4C87-981D-368A3868F2D1}" srcOrd="0" destOrd="0" presId="urn:microsoft.com/office/officeart/2005/8/layout/equation1"/>
    <dgm:cxn modelId="{96D5C9FF-8814-4F07-945E-53EFFE154F91}" srcId="{6A5EE584-84C7-45C0-80DB-FD0EBF4E7AF4}" destId="{CF97116D-3EB3-4F03-B5C9-04007BE8B9CC}" srcOrd="2" destOrd="0" parTransId="{89DD0C86-DDA3-4D37-87B8-6A4CCF2CA99E}" sibTransId="{A8E4CEF1-4FCC-48CD-9639-3F04ECB0E26A}"/>
    <dgm:cxn modelId="{51C355DE-C8BA-4379-8DA5-1D517313D5F7}" type="presParOf" srcId="{FDE99C01-6857-4526-A410-79FFEAC06C78}" destId="{2D500724-8527-48B6-85CC-3561E3A80F84}" srcOrd="0" destOrd="0" presId="urn:microsoft.com/office/officeart/2005/8/layout/equation1"/>
    <dgm:cxn modelId="{6D0AC623-B227-4D19-9C6A-72939044E95F}" type="presParOf" srcId="{FDE99C01-6857-4526-A410-79FFEAC06C78}" destId="{C6CE3FF0-3178-4B68-AF82-B7DE802A4F29}" srcOrd="1" destOrd="0" presId="urn:microsoft.com/office/officeart/2005/8/layout/equation1"/>
    <dgm:cxn modelId="{0FEB9032-422A-417E-BC2C-9500BFC86F94}" type="presParOf" srcId="{FDE99C01-6857-4526-A410-79FFEAC06C78}" destId="{69208A31-92BA-4E18-8DA5-F028CEFC6749}" srcOrd="2" destOrd="0" presId="urn:microsoft.com/office/officeart/2005/8/layout/equation1"/>
    <dgm:cxn modelId="{DACE846B-13C4-4689-81B5-026776A82D9D}" type="presParOf" srcId="{FDE99C01-6857-4526-A410-79FFEAC06C78}" destId="{87FB6108-5480-4557-B652-D9F7F6D907AC}" srcOrd="3" destOrd="0" presId="urn:microsoft.com/office/officeart/2005/8/layout/equation1"/>
    <dgm:cxn modelId="{1A77E9B4-F52C-4C85-BB56-B9FC2B2FA98B}" type="presParOf" srcId="{FDE99C01-6857-4526-A410-79FFEAC06C78}" destId="{A56DAD5D-CA0E-4C87-981D-368A3868F2D1}" srcOrd="4" destOrd="0" presId="urn:microsoft.com/office/officeart/2005/8/layout/equation1"/>
    <dgm:cxn modelId="{DFDA47BB-98FA-4D4A-ACEC-7D0FA7814919}" type="presParOf" srcId="{FDE99C01-6857-4526-A410-79FFEAC06C78}" destId="{63A8DAE3-22AF-458B-9548-F5937A293F09}" srcOrd="5" destOrd="0" presId="urn:microsoft.com/office/officeart/2005/8/layout/equation1"/>
    <dgm:cxn modelId="{5FF6BA71-2735-41EC-87D1-C0A81C079CA4}" type="presParOf" srcId="{FDE99C01-6857-4526-A410-79FFEAC06C78}" destId="{466626B0-8B32-4BFD-AD35-F930D28E7371}" srcOrd="6" destOrd="0" presId="urn:microsoft.com/office/officeart/2005/8/layout/equation1"/>
    <dgm:cxn modelId="{BE0FC0B6-ADB3-4B7C-9563-C478EC293A40}" type="presParOf" srcId="{FDE99C01-6857-4526-A410-79FFEAC06C78}" destId="{53D89023-9E0D-43F8-9BE3-4DB86A6C6311}" srcOrd="7" destOrd="0" presId="urn:microsoft.com/office/officeart/2005/8/layout/equation1"/>
    <dgm:cxn modelId="{7727D4BB-8427-4D87-AAB1-C147016E19F2}" type="presParOf" srcId="{FDE99C01-6857-4526-A410-79FFEAC06C78}" destId="{E7BEA181-C70F-49D0-AE77-9F42BF842F0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58BCB-5E4B-4D69-8293-FFCDF82B6E24}">
      <dsp:nvSpPr>
        <dsp:cNvPr id="0" name=""/>
        <dsp:cNvSpPr/>
      </dsp:nvSpPr>
      <dsp:spPr>
        <a:xfrm>
          <a:off x="543451" y="2058511"/>
          <a:ext cx="3056410" cy="183384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Transmission Services </a:t>
          </a:r>
        </a:p>
      </dsp:txBody>
      <dsp:txXfrm>
        <a:off x="632972" y="2148032"/>
        <a:ext cx="2877368" cy="1654804"/>
      </dsp:txXfrm>
    </dsp:sp>
    <dsp:sp modelId="{C97F1B4C-DE69-4C68-A0A4-B558C0405558}">
      <dsp:nvSpPr>
        <dsp:cNvPr id="0" name=""/>
        <dsp:cNvSpPr/>
      </dsp:nvSpPr>
      <dsp:spPr>
        <a:xfrm>
          <a:off x="7230266" y="0"/>
          <a:ext cx="3056410" cy="183384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Training</a:t>
          </a:r>
        </a:p>
      </dsp:txBody>
      <dsp:txXfrm>
        <a:off x="7319787" y="89521"/>
        <a:ext cx="2877368" cy="1654804"/>
      </dsp:txXfrm>
    </dsp:sp>
    <dsp:sp modelId="{79D9ACCB-F453-4812-9A48-BC82C3970F72}">
      <dsp:nvSpPr>
        <dsp:cNvPr id="0" name=""/>
        <dsp:cNvSpPr/>
      </dsp:nvSpPr>
      <dsp:spPr>
        <a:xfrm>
          <a:off x="505888" y="1119"/>
          <a:ext cx="3056410" cy="183384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Reserve Sharing Group</a:t>
          </a:r>
        </a:p>
      </dsp:txBody>
      <dsp:txXfrm>
        <a:off x="595409" y="90640"/>
        <a:ext cx="2877368" cy="1654804"/>
      </dsp:txXfrm>
    </dsp:sp>
    <dsp:sp modelId="{2EB7CEDB-7F1C-45A3-B448-CB7943372AFE}">
      <dsp:nvSpPr>
        <dsp:cNvPr id="0" name=""/>
        <dsp:cNvSpPr/>
      </dsp:nvSpPr>
      <dsp:spPr>
        <a:xfrm>
          <a:off x="7259638" y="2007249"/>
          <a:ext cx="3056410" cy="183384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Hydro Modeling</a:t>
          </a:r>
        </a:p>
      </dsp:txBody>
      <dsp:txXfrm>
        <a:off x="7349159" y="2096770"/>
        <a:ext cx="2877368" cy="1654804"/>
      </dsp:txXfrm>
    </dsp:sp>
    <dsp:sp modelId="{5534BDD5-0B30-4CDA-AA06-CC770324A3DA}">
      <dsp:nvSpPr>
        <dsp:cNvPr id="0" name=""/>
        <dsp:cNvSpPr/>
      </dsp:nvSpPr>
      <dsp:spPr>
        <a:xfrm>
          <a:off x="3918737" y="2051683"/>
          <a:ext cx="3056410" cy="1833846"/>
        </a:xfrm>
        <a:prstGeom prst="roundRect">
          <a:avLst/>
        </a:prstGeom>
        <a:solidFill>
          <a:schemeClr val="dk2">
            <a:hueOff val="0"/>
            <a:satOff val="0"/>
            <a:lumOff val="0"/>
            <a:alphaOff val="0"/>
          </a:schemeClr>
        </a:solidFill>
        <a:ln w="76200" cap="flat" cmpd="sng" algn="ctr">
          <a:solidFill>
            <a:srgbClr val="FFBB5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Resource Adequacy*</a:t>
          </a:r>
        </a:p>
      </dsp:txBody>
      <dsp:txXfrm>
        <a:off x="4008258" y="2141204"/>
        <a:ext cx="2877368" cy="1654804"/>
      </dsp:txXfrm>
    </dsp:sp>
    <dsp:sp modelId="{1F57DC53-D986-4420-A13F-D619B2DAE7CE}">
      <dsp:nvSpPr>
        <dsp:cNvPr id="0" name=""/>
        <dsp:cNvSpPr/>
      </dsp:nvSpPr>
      <dsp:spPr>
        <a:xfrm>
          <a:off x="3877475" y="0"/>
          <a:ext cx="3056410" cy="183384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Frequency Response Sharing Group</a:t>
          </a:r>
        </a:p>
      </dsp:txBody>
      <dsp:txXfrm>
        <a:off x="3966996" y="89521"/>
        <a:ext cx="2877368" cy="1654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1BB1-E37B-4F47-9BA4-23F08F22D113}">
      <dsp:nvSpPr>
        <dsp:cNvPr id="0" name=""/>
        <dsp:cNvSpPr/>
      </dsp:nvSpPr>
      <dsp:spPr>
        <a:xfrm>
          <a:off x="6808" y="187979"/>
          <a:ext cx="2035082" cy="1335522"/>
        </a:xfrm>
        <a:prstGeom prst="roundRect">
          <a:avLst>
            <a:gd name="adj" fmla="val 10000"/>
          </a:avLst>
        </a:prstGeom>
        <a:solidFill>
          <a:srgbClr val="FFBB58">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Nirmala UI"/>
              <a:ea typeface="+mn-ea"/>
              <a:cs typeface="+mn-cs"/>
            </a:rPr>
            <a:t>Determine Program Capacity Requirement</a:t>
          </a:r>
        </a:p>
      </dsp:txBody>
      <dsp:txXfrm>
        <a:off x="45924" y="227095"/>
        <a:ext cx="1956850" cy="1257290"/>
      </dsp:txXfrm>
    </dsp:sp>
    <dsp:sp modelId="{6B30A624-4A1D-410F-B58C-C3766436A98E}">
      <dsp:nvSpPr>
        <dsp:cNvPr id="0" name=""/>
        <dsp:cNvSpPr/>
      </dsp:nvSpPr>
      <dsp:spPr>
        <a:xfrm>
          <a:off x="2245399" y="603390"/>
          <a:ext cx="431437" cy="5047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45399" y="704330"/>
        <a:ext cx="302006" cy="302820"/>
      </dsp:txXfrm>
    </dsp:sp>
    <dsp:sp modelId="{51F8CDC1-22D1-4EAA-9BF6-BA47CE7D34E2}">
      <dsp:nvSpPr>
        <dsp:cNvPr id="0" name=""/>
        <dsp:cNvSpPr/>
      </dsp:nvSpPr>
      <dsp:spPr>
        <a:xfrm>
          <a:off x="2855923" y="187979"/>
          <a:ext cx="2035082" cy="1335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Determine Resource Capacity Contribution</a:t>
          </a:r>
        </a:p>
      </dsp:txBody>
      <dsp:txXfrm>
        <a:off x="2895039" y="227095"/>
        <a:ext cx="1956850" cy="1257290"/>
      </dsp:txXfrm>
    </dsp:sp>
    <dsp:sp modelId="{4454A696-596F-4898-8F27-F3AE64093B4A}">
      <dsp:nvSpPr>
        <dsp:cNvPr id="0" name=""/>
        <dsp:cNvSpPr/>
      </dsp:nvSpPr>
      <dsp:spPr>
        <a:xfrm>
          <a:off x="5094514" y="603390"/>
          <a:ext cx="431437" cy="5047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94514" y="704330"/>
        <a:ext cx="302006" cy="302820"/>
      </dsp:txXfrm>
    </dsp:sp>
    <dsp:sp modelId="{7AD51E72-7E54-4E50-B116-860525157097}">
      <dsp:nvSpPr>
        <dsp:cNvPr id="0" name=""/>
        <dsp:cNvSpPr/>
      </dsp:nvSpPr>
      <dsp:spPr>
        <a:xfrm>
          <a:off x="5705038" y="187979"/>
          <a:ext cx="2035082" cy="1335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Compliance Review of Portfolio</a:t>
          </a:r>
        </a:p>
      </dsp:txBody>
      <dsp:txXfrm>
        <a:off x="5744154" y="227095"/>
        <a:ext cx="1956850" cy="1257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00724-8527-48B6-85CC-3561E3A80F84}">
      <dsp:nvSpPr>
        <dsp:cNvPr id="0" name=""/>
        <dsp:cNvSpPr/>
      </dsp:nvSpPr>
      <dsp:spPr>
        <a:xfrm>
          <a:off x="904668" y="942"/>
          <a:ext cx="1408906" cy="14089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FS Expectations</a:t>
          </a:r>
        </a:p>
      </dsp:txBody>
      <dsp:txXfrm>
        <a:off x="1110998" y="207272"/>
        <a:ext cx="996246" cy="996246"/>
      </dsp:txXfrm>
    </dsp:sp>
    <dsp:sp modelId="{69208A31-92BA-4E18-8DA5-F028CEFC6749}">
      <dsp:nvSpPr>
        <dsp:cNvPr id="0" name=""/>
        <dsp:cNvSpPr/>
      </dsp:nvSpPr>
      <dsp:spPr>
        <a:xfrm>
          <a:off x="2427978" y="296812"/>
          <a:ext cx="817165" cy="817165"/>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36293" y="609296"/>
        <a:ext cx="600535" cy="192197"/>
      </dsp:txXfrm>
    </dsp:sp>
    <dsp:sp modelId="{A56DAD5D-CA0E-4C87-981D-368A3868F2D1}">
      <dsp:nvSpPr>
        <dsp:cNvPr id="0" name=""/>
        <dsp:cNvSpPr/>
      </dsp:nvSpPr>
      <dsp:spPr>
        <a:xfrm>
          <a:off x="3359546" y="942"/>
          <a:ext cx="1408906" cy="14089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Operational Reality </a:t>
          </a:r>
        </a:p>
      </dsp:txBody>
      <dsp:txXfrm>
        <a:off x="3565876" y="207272"/>
        <a:ext cx="996246" cy="996246"/>
      </dsp:txXfrm>
    </dsp:sp>
    <dsp:sp modelId="{466626B0-8B32-4BFD-AD35-F930D28E7371}">
      <dsp:nvSpPr>
        <dsp:cNvPr id="0" name=""/>
        <dsp:cNvSpPr/>
      </dsp:nvSpPr>
      <dsp:spPr>
        <a:xfrm>
          <a:off x="4882856" y="296812"/>
          <a:ext cx="817165" cy="81716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991171" y="465148"/>
        <a:ext cx="600535" cy="480493"/>
      </dsp:txXfrm>
    </dsp:sp>
    <dsp:sp modelId="{E7BEA181-C70F-49D0-AE77-9F42BF842F04}">
      <dsp:nvSpPr>
        <dsp:cNvPr id="0" name=""/>
        <dsp:cNvSpPr/>
      </dsp:nvSpPr>
      <dsp:spPr>
        <a:xfrm>
          <a:off x="5814425" y="942"/>
          <a:ext cx="1408906" cy="14089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Sharing Requirement </a:t>
          </a:r>
        </a:p>
      </dsp:txBody>
      <dsp:txXfrm>
        <a:off x="6020755" y="207272"/>
        <a:ext cx="996246" cy="9962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6ECD0-40CC-48F9-822E-520E0E27EAFD}"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57B2A-0444-4918-9DAA-03B146286C03}" type="slidenum">
              <a:rPr lang="en-US" smtClean="0"/>
              <a:t>‹#›</a:t>
            </a:fld>
            <a:endParaRPr lang="en-US"/>
          </a:p>
        </p:txBody>
      </p:sp>
    </p:spTree>
    <p:extLst>
      <p:ext uri="{BB962C8B-B14F-4D97-AF65-F5344CB8AC3E}">
        <p14:creationId xmlns:p14="http://schemas.microsoft.com/office/powerpoint/2010/main" val="191935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3957B2A-0444-4918-9DAA-03B146286C03}" type="slidenum">
              <a:rPr lang="en-US" smtClean="0"/>
              <a:t>1</a:t>
            </a:fld>
            <a:endParaRPr lang="en-US"/>
          </a:p>
        </p:txBody>
      </p:sp>
    </p:spTree>
    <p:extLst>
      <p:ext uri="{BB962C8B-B14F-4D97-AF65-F5344CB8AC3E}">
        <p14:creationId xmlns:p14="http://schemas.microsoft.com/office/powerpoint/2010/main" val="4245099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6703F8-EC73-4CA5-90D1-067699D408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0072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6703F8-EC73-4CA5-90D1-067699D408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232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16C2-D351-064D-A019-046657513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6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B2066AC8-A804-6417-DD0C-33102EDF25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369B3688-2D3A-21C4-1EB3-30D1C8C06C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b="1" dirty="0"/>
          </a:p>
        </p:txBody>
      </p:sp>
      <p:sp>
        <p:nvSpPr>
          <p:cNvPr id="53252" name="Slide Number Placeholder 3">
            <a:extLst>
              <a:ext uri="{FF2B5EF4-FFF2-40B4-BE49-F238E27FC236}">
                <a16:creationId xmlns:a16="http://schemas.microsoft.com/office/drawing/2014/main" id="{F4E61F0D-2683-6382-94A5-C54D8FDAB2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irmala UI" panose="020B0502040204020203" pitchFamily="34" charset="0"/>
              </a:defRPr>
            </a:lvl1pPr>
            <a:lvl2pPr marL="742950" indent="-285750">
              <a:defRPr>
                <a:solidFill>
                  <a:schemeClr val="tx1"/>
                </a:solidFill>
                <a:latin typeface="Nirmala UI" panose="020B0502040204020203" pitchFamily="34" charset="0"/>
              </a:defRPr>
            </a:lvl2pPr>
            <a:lvl3pPr marL="1143000" indent="-228600">
              <a:defRPr>
                <a:solidFill>
                  <a:schemeClr val="tx1"/>
                </a:solidFill>
                <a:latin typeface="Nirmala UI" panose="020B0502040204020203" pitchFamily="34" charset="0"/>
              </a:defRPr>
            </a:lvl3pPr>
            <a:lvl4pPr marL="1600200" indent="-228600">
              <a:defRPr>
                <a:solidFill>
                  <a:schemeClr val="tx1"/>
                </a:solidFill>
                <a:latin typeface="Nirmala UI" panose="020B0502040204020203" pitchFamily="34" charset="0"/>
              </a:defRPr>
            </a:lvl4pPr>
            <a:lvl5pPr marL="2057400" indent="-228600">
              <a:defRPr>
                <a:solidFill>
                  <a:schemeClr val="tx1"/>
                </a:solidFill>
                <a:latin typeface="Nirmala UI" panose="020B0502040204020203" pitchFamily="34" charset="0"/>
              </a:defRPr>
            </a:lvl5pPr>
            <a:lvl6pPr marL="2514600" indent="-228600" eaLnBrk="0" fontAlgn="base" hangingPunct="0">
              <a:spcBef>
                <a:spcPct val="0"/>
              </a:spcBef>
              <a:spcAft>
                <a:spcPct val="0"/>
              </a:spcAft>
              <a:defRPr>
                <a:solidFill>
                  <a:schemeClr val="tx1"/>
                </a:solidFill>
                <a:latin typeface="Nirmala UI" panose="020B0502040204020203" pitchFamily="34" charset="0"/>
              </a:defRPr>
            </a:lvl6pPr>
            <a:lvl7pPr marL="2971800" indent="-228600" eaLnBrk="0" fontAlgn="base" hangingPunct="0">
              <a:spcBef>
                <a:spcPct val="0"/>
              </a:spcBef>
              <a:spcAft>
                <a:spcPct val="0"/>
              </a:spcAft>
              <a:defRPr>
                <a:solidFill>
                  <a:schemeClr val="tx1"/>
                </a:solidFill>
                <a:latin typeface="Nirmala UI" panose="020B0502040204020203" pitchFamily="34" charset="0"/>
              </a:defRPr>
            </a:lvl7pPr>
            <a:lvl8pPr marL="3429000" indent="-228600" eaLnBrk="0" fontAlgn="base" hangingPunct="0">
              <a:spcBef>
                <a:spcPct val="0"/>
              </a:spcBef>
              <a:spcAft>
                <a:spcPct val="0"/>
              </a:spcAft>
              <a:defRPr>
                <a:solidFill>
                  <a:schemeClr val="tx1"/>
                </a:solidFill>
                <a:latin typeface="Nirmala UI" panose="020B0502040204020203" pitchFamily="34" charset="0"/>
              </a:defRPr>
            </a:lvl8pPr>
            <a:lvl9pPr marL="3886200" indent="-228600" eaLnBrk="0" fontAlgn="base" hangingPunct="0">
              <a:spcBef>
                <a:spcPct val="0"/>
              </a:spcBef>
              <a:spcAft>
                <a:spcPct val="0"/>
              </a:spcAft>
              <a:defRPr>
                <a:solidFill>
                  <a:schemeClr val="tx1"/>
                </a:solidFill>
                <a:latin typeface="Nirmala UI" panose="020B0502040204020203" pitchFamily="34" charset="0"/>
              </a:defRPr>
            </a:lvl9pPr>
          </a:lstStyle>
          <a:p>
            <a:fld id="{615DE3ED-7DD9-48DD-8D12-3B1131A5171A}"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28724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7B2A-0444-4918-9DAA-03B146286C03}" type="slidenum">
              <a:rPr lang="en-US" smtClean="0"/>
              <a:t>3</a:t>
            </a:fld>
            <a:endParaRPr lang="en-US"/>
          </a:p>
        </p:txBody>
      </p:sp>
    </p:spTree>
    <p:extLst>
      <p:ext uri="{BB962C8B-B14F-4D97-AF65-F5344CB8AC3E}">
        <p14:creationId xmlns:p14="http://schemas.microsoft.com/office/powerpoint/2010/main" val="12982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CF7114A-E13C-8A9D-8339-1B214D262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98D145B-F5E3-E14A-B209-B7986C1955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9156" name="Slide Number Placeholder 3">
            <a:extLst>
              <a:ext uri="{FF2B5EF4-FFF2-40B4-BE49-F238E27FC236}">
                <a16:creationId xmlns:a16="http://schemas.microsoft.com/office/drawing/2014/main" id="{2D620FBF-1AB9-6913-0997-7CD77A908E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irmala UI" panose="020B0502040204020203" pitchFamily="34" charset="0"/>
              </a:defRPr>
            </a:lvl1pPr>
            <a:lvl2pPr marL="742950" indent="-285750">
              <a:defRPr>
                <a:solidFill>
                  <a:schemeClr val="tx1"/>
                </a:solidFill>
                <a:latin typeface="Nirmala UI" panose="020B0502040204020203" pitchFamily="34" charset="0"/>
              </a:defRPr>
            </a:lvl2pPr>
            <a:lvl3pPr marL="1143000" indent="-228600">
              <a:defRPr>
                <a:solidFill>
                  <a:schemeClr val="tx1"/>
                </a:solidFill>
                <a:latin typeface="Nirmala UI" panose="020B0502040204020203" pitchFamily="34" charset="0"/>
              </a:defRPr>
            </a:lvl3pPr>
            <a:lvl4pPr marL="1600200" indent="-228600">
              <a:defRPr>
                <a:solidFill>
                  <a:schemeClr val="tx1"/>
                </a:solidFill>
                <a:latin typeface="Nirmala UI" panose="020B0502040204020203" pitchFamily="34" charset="0"/>
              </a:defRPr>
            </a:lvl4pPr>
            <a:lvl5pPr marL="2057400" indent="-228600">
              <a:defRPr>
                <a:solidFill>
                  <a:schemeClr val="tx1"/>
                </a:solidFill>
                <a:latin typeface="Nirmala UI" panose="020B0502040204020203" pitchFamily="34" charset="0"/>
              </a:defRPr>
            </a:lvl5pPr>
            <a:lvl6pPr marL="2514600" indent="-228600" eaLnBrk="0" fontAlgn="base" hangingPunct="0">
              <a:spcBef>
                <a:spcPct val="0"/>
              </a:spcBef>
              <a:spcAft>
                <a:spcPct val="0"/>
              </a:spcAft>
              <a:defRPr>
                <a:solidFill>
                  <a:schemeClr val="tx1"/>
                </a:solidFill>
                <a:latin typeface="Nirmala UI" panose="020B0502040204020203" pitchFamily="34" charset="0"/>
              </a:defRPr>
            </a:lvl6pPr>
            <a:lvl7pPr marL="2971800" indent="-228600" eaLnBrk="0" fontAlgn="base" hangingPunct="0">
              <a:spcBef>
                <a:spcPct val="0"/>
              </a:spcBef>
              <a:spcAft>
                <a:spcPct val="0"/>
              </a:spcAft>
              <a:defRPr>
                <a:solidFill>
                  <a:schemeClr val="tx1"/>
                </a:solidFill>
                <a:latin typeface="Nirmala UI" panose="020B0502040204020203" pitchFamily="34" charset="0"/>
              </a:defRPr>
            </a:lvl7pPr>
            <a:lvl8pPr marL="3429000" indent="-228600" eaLnBrk="0" fontAlgn="base" hangingPunct="0">
              <a:spcBef>
                <a:spcPct val="0"/>
              </a:spcBef>
              <a:spcAft>
                <a:spcPct val="0"/>
              </a:spcAft>
              <a:defRPr>
                <a:solidFill>
                  <a:schemeClr val="tx1"/>
                </a:solidFill>
                <a:latin typeface="Nirmala UI" panose="020B0502040204020203" pitchFamily="34" charset="0"/>
              </a:defRPr>
            </a:lvl8pPr>
            <a:lvl9pPr marL="3886200" indent="-228600" eaLnBrk="0" fontAlgn="base" hangingPunct="0">
              <a:spcBef>
                <a:spcPct val="0"/>
              </a:spcBef>
              <a:spcAft>
                <a:spcPct val="0"/>
              </a:spcAft>
              <a:defRPr>
                <a:solidFill>
                  <a:schemeClr val="tx1"/>
                </a:solidFill>
                <a:latin typeface="Nirmala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DB1BD6-4F2D-4E9D-8F75-D64B1F2832E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57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B2066AC8-A804-6417-DD0C-33102EDF25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369B3688-2D3A-21C4-1EB3-30D1C8C06C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b="1" dirty="0"/>
          </a:p>
        </p:txBody>
      </p:sp>
      <p:sp>
        <p:nvSpPr>
          <p:cNvPr id="53252" name="Slide Number Placeholder 3">
            <a:extLst>
              <a:ext uri="{FF2B5EF4-FFF2-40B4-BE49-F238E27FC236}">
                <a16:creationId xmlns:a16="http://schemas.microsoft.com/office/drawing/2014/main" id="{F4E61F0D-2683-6382-94A5-C54D8FDAB2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irmala UI" panose="020B0502040204020203" pitchFamily="34" charset="0"/>
              </a:defRPr>
            </a:lvl1pPr>
            <a:lvl2pPr marL="742950" indent="-285750">
              <a:defRPr>
                <a:solidFill>
                  <a:schemeClr val="tx1"/>
                </a:solidFill>
                <a:latin typeface="Nirmala UI" panose="020B0502040204020203" pitchFamily="34" charset="0"/>
              </a:defRPr>
            </a:lvl2pPr>
            <a:lvl3pPr marL="1143000" indent="-228600">
              <a:defRPr>
                <a:solidFill>
                  <a:schemeClr val="tx1"/>
                </a:solidFill>
                <a:latin typeface="Nirmala UI" panose="020B0502040204020203" pitchFamily="34" charset="0"/>
              </a:defRPr>
            </a:lvl3pPr>
            <a:lvl4pPr marL="1600200" indent="-228600">
              <a:defRPr>
                <a:solidFill>
                  <a:schemeClr val="tx1"/>
                </a:solidFill>
                <a:latin typeface="Nirmala UI" panose="020B0502040204020203" pitchFamily="34" charset="0"/>
              </a:defRPr>
            </a:lvl4pPr>
            <a:lvl5pPr marL="2057400" indent="-228600">
              <a:defRPr>
                <a:solidFill>
                  <a:schemeClr val="tx1"/>
                </a:solidFill>
                <a:latin typeface="Nirmala UI" panose="020B0502040204020203" pitchFamily="34" charset="0"/>
              </a:defRPr>
            </a:lvl5pPr>
            <a:lvl6pPr marL="2514600" indent="-228600" eaLnBrk="0" fontAlgn="base" hangingPunct="0">
              <a:spcBef>
                <a:spcPct val="0"/>
              </a:spcBef>
              <a:spcAft>
                <a:spcPct val="0"/>
              </a:spcAft>
              <a:defRPr>
                <a:solidFill>
                  <a:schemeClr val="tx1"/>
                </a:solidFill>
                <a:latin typeface="Nirmala UI" panose="020B0502040204020203" pitchFamily="34" charset="0"/>
              </a:defRPr>
            </a:lvl6pPr>
            <a:lvl7pPr marL="2971800" indent="-228600" eaLnBrk="0" fontAlgn="base" hangingPunct="0">
              <a:spcBef>
                <a:spcPct val="0"/>
              </a:spcBef>
              <a:spcAft>
                <a:spcPct val="0"/>
              </a:spcAft>
              <a:defRPr>
                <a:solidFill>
                  <a:schemeClr val="tx1"/>
                </a:solidFill>
                <a:latin typeface="Nirmala UI" panose="020B0502040204020203" pitchFamily="34" charset="0"/>
              </a:defRPr>
            </a:lvl7pPr>
            <a:lvl8pPr marL="3429000" indent="-228600" eaLnBrk="0" fontAlgn="base" hangingPunct="0">
              <a:spcBef>
                <a:spcPct val="0"/>
              </a:spcBef>
              <a:spcAft>
                <a:spcPct val="0"/>
              </a:spcAft>
              <a:defRPr>
                <a:solidFill>
                  <a:schemeClr val="tx1"/>
                </a:solidFill>
                <a:latin typeface="Nirmala UI" panose="020B0502040204020203" pitchFamily="34" charset="0"/>
              </a:defRPr>
            </a:lvl8pPr>
            <a:lvl9pPr marL="3886200" indent="-228600" eaLnBrk="0" fontAlgn="base" hangingPunct="0">
              <a:spcBef>
                <a:spcPct val="0"/>
              </a:spcBef>
              <a:spcAft>
                <a:spcPct val="0"/>
              </a:spcAft>
              <a:defRPr>
                <a:solidFill>
                  <a:schemeClr val="tx1"/>
                </a:solidFill>
                <a:latin typeface="Nirmala UI" panose="020B0502040204020203" pitchFamily="34" charset="0"/>
              </a:defRPr>
            </a:lvl9pPr>
          </a:lstStyle>
          <a:p>
            <a:fld id="{615DE3ED-7DD9-48DD-8D12-3B1131A5171A}"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22249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57B2A-0444-4918-9DAA-03B146286C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78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7B2A-0444-4918-9DAA-03B146286C03}" type="slidenum">
              <a:rPr lang="en-US" smtClean="0"/>
              <a:t>8</a:t>
            </a:fld>
            <a:endParaRPr lang="en-US"/>
          </a:p>
        </p:txBody>
      </p:sp>
    </p:spTree>
    <p:extLst>
      <p:ext uri="{BB962C8B-B14F-4D97-AF65-F5344CB8AC3E}">
        <p14:creationId xmlns:p14="http://schemas.microsoft.com/office/powerpoint/2010/main" val="3690871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57B2A-0444-4918-9DAA-03B146286C03}" type="slidenum">
              <a:rPr lang="en-US" smtClean="0"/>
              <a:t>9</a:t>
            </a:fld>
            <a:endParaRPr lang="en-US"/>
          </a:p>
        </p:txBody>
      </p:sp>
    </p:spTree>
    <p:extLst>
      <p:ext uri="{BB962C8B-B14F-4D97-AF65-F5344CB8AC3E}">
        <p14:creationId xmlns:p14="http://schemas.microsoft.com/office/powerpoint/2010/main" val="181668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6703F8-EC73-4CA5-90D1-067699D408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87858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DB38CD13-6D26-8B81-9926-26A1CC4AF5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88" y="230188"/>
            <a:ext cx="13716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
            <a:extLst>
              <a:ext uri="{FF2B5EF4-FFF2-40B4-BE49-F238E27FC236}">
                <a16:creationId xmlns:a16="http://schemas.microsoft.com/office/drawing/2014/main" id="{79DBB9BB-8CE2-3B11-4950-DE75B1F7075E}"/>
              </a:ext>
            </a:extLst>
          </p:cNvPr>
          <p:cNvGrpSpPr>
            <a:grpSpLocks/>
          </p:cNvGrpSpPr>
          <p:nvPr userDrawn="1"/>
        </p:nvGrpSpPr>
        <p:grpSpPr bwMode="auto">
          <a:xfrm rot="-5400000">
            <a:off x="420688" y="5029200"/>
            <a:ext cx="1597025" cy="1603375"/>
            <a:chOff x="357809" y="365125"/>
            <a:chExt cx="1596887" cy="1602823"/>
          </a:xfrm>
        </p:grpSpPr>
        <p:cxnSp>
          <p:nvCxnSpPr>
            <p:cNvPr id="6" name="Straight Connector 5">
              <a:extLst>
                <a:ext uri="{FF2B5EF4-FFF2-40B4-BE49-F238E27FC236}">
                  <a16:creationId xmlns:a16="http://schemas.microsoft.com/office/drawing/2014/main" id="{1F94570E-47D1-1899-7332-1A1B9B36B981}"/>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40F550-3998-9E08-98E7-9996065A2F6A}"/>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19">
            <a:extLst>
              <a:ext uri="{FF2B5EF4-FFF2-40B4-BE49-F238E27FC236}">
                <a16:creationId xmlns:a16="http://schemas.microsoft.com/office/drawing/2014/main" id="{77CDFB03-502D-FE6D-532E-F8D19B56BFBA}"/>
              </a:ext>
            </a:extLst>
          </p:cNvPr>
          <p:cNvGrpSpPr>
            <a:grpSpLocks/>
          </p:cNvGrpSpPr>
          <p:nvPr userDrawn="1"/>
        </p:nvGrpSpPr>
        <p:grpSpPr bwMode="auto">
          <a:xfrm rot="5400000">
            <a:off x="10177463" y="228600"/>
            <a:ext cx="1597025" cy="1603375"/>
            <a:chOff x="357809" y="365125"/>
            <a:chExt cx="1596887" cy="1602823"/>
          </a:xfrm>
        </p:grpSpPr>
        <p:cxnSp>
          <p:nvCxnSpPr>
            <p:cNvPr id="9" name="Straight Connector 8">
              <a:extLst>
                <a:ext uri="{FF2B5EF4-FFF2-40B4-BE49-F238E27FC236}">
                  <a16:creationId xmlns:a16="http://schemas.microsoft.com/office/drawing/2014/main" id="{6A6F0004-16FB-1D38-C58C-8758437DAF92}"/>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60D6D9-45CA-4A60-88DA-41C17CDEC8FF}"/>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16">
            <a:extLst>
              <a:ext uri="{FF2B5EF4-FFF2-40B4-BE49-F238E27FC236}">
                <a16:creationId xmlns:a16="http://schemas.microsoft.com/office/drawing/2014/main" id="{F1EC096A-6A70-6EC3-F3FB-D7C941728F1D}"/>
              </a:ext>
            </a:extLst>
          </p:cNvPr>
          <p:cNvSpPr>
            <a:spLocks noGrp="1"/>
          </p:cNvSpPr>
          <p:nvPr>
            <p:ph type="sldNum" sz="quarter" idx="10"/>
          </p:nvPr>
        </p:nvSpPr>
        <p:spPr/>
        <p:txBody>
          <a:bodyPr/>
          <a:lstStyle>
            <a:lvl1pPr>
              <a:defRPr/>
            </a:lvl1pPr>
          </a:lstStyle>
          <a:p>
            <a:pPr>
              <a:defRPr/>
            </a:pPr>
            <a:fld id="{A147B053-762D-475B-B757-34C248812275}" type="slidenum">
              <a:rPr lang="en-US" altLang="en-US"/>
              <a:pPr>
                <a:defRPr/>
              </a:pPr>
              <a:t>‹#›</a:t>
            </a:fld>
            <a:endParaRPr lang="en-US" altLang="en-US"/>
          </a:p>
        </p:txBody>
      </p:sp>
    </p:spTree>
    <p:extLst>
      <p:ext uri="{BB962C8B-B14F-4D97-AF65-F5344CB8AC3E}">
        <p14:creationId xmlns:p14="http://schemas.microsoft.com/office/powerpoint/2010/main" val="404961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entered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
        <p:nvSpPr>
          <p:cNvPr id="3" name="Slide Number Placeholder 4">
            <a:extLst>
              <a:ext uri="{FF2B5EF4-FFF2-40B4-BE49-F238E27FC236}">
                <a16:creationId xmlns:a16="http://schemas.microsoft.com/office/drawing/2014/main" id="{733A0D63-B461-59C3-34D4-6CA3266973B8}"/>
              </a:ext>
            </a:extLst>
          </p:cNvPr>
          <p:cNvSpPr>
            <a:spLocks noGrp="1"/>
          </p:cNvSpPr>
          <p:nvPr>
            <p:ph type="sldNum" sz="quarter" idx="10"/>
          </p:nvPr>
        </p:nvSpPr>
        <p:spPr/>
        <p:txBody>
          <a:bodyPr/>
          <a:lstStyle>
            <a:lvl1pPr>
              <a:defRPr/>
            </a:lvl1pPr>
          </a:lstStyle>
          <a:p>
            <a:pPr>
              <a:defRPr/>
            </a:pPr>
            <a:fld id="{B34ADA7F-97DA-4C9C-B4FF-26944C924037}" type="slidenum">
              <a:rPr lang="en-US" altLang="en-US"/>
              <a:pPr>
                <a:defRPr/>
              </a:pPr>
              <a:t>‹#›</a:t>
            </a:fld>
            <a:endParaRPr lang="en-US" altLang="en-US"/>
          </a:p>
        </p:txBody>
      </p:sp>
    </p:spTree>
    <p:extLst>
      <p:ext uri="{BB962C8B-B14F-4D97-AF65-F5344CB8AC3E}">
        <p14:creationId xmlns:p14="http://schemas.microsoft.com/office/powerpoint/2010/main" val="14483668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7459F9-258B-4D01-9D08-C31268CECF3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354960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E55181A-1413-431B-90C9-CC1422755BA3}"/>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2450897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0B1F90-EC5A-4ABB-8773-1306ADA6723A}"/>
              </a:ext>
            </a:extLst>
          </p:cNvPr>
          <p:cNvSpPr/>
          <p:nvPr userDrawn="1"/>
        </p:nvSpPr>
        <p:spPr>
          <a:xfrm>
            <a:off x="0" y="2516186"/>
            <a:ext cx="12192000" cy="1825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766218"/>
            <a:ext cx="10515600" cy="1325563"/>
          </a:xfrm>
        </p:spPr>
        <p:txBody>
          <a:bodyPr/>
          <a:lstStyle>
            <a:lvl1pPr algn="ctr">
              <a:defRPr b="1"/>
            </a:lvl1pPr>
          </a:lstStyle>
          <a:p>
            <a:r>
              <a:rPr lang="en-US"/>
              <a:t>Click to edit Master title style</a:t>
            </a:r>
          </a:p>
        </p:txBody>
      </p:sp>
      <p:sp>
        <p:nvSpPr>
          <p:cNvPr id="4" name="Slide Number Placeholder 3">
            <a:extLst>
              <a:ext uri="{FF2B5EF4-FFF2-40B4-BE49-F238E27FC236}">
                <a16:creationId xmlns:a16="http://schemas.microsoft.com/office/drawing/2014/main" id="{5F321148-ED5A-4DA2-8F9D-F3CE735E930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6" name="Picture 5">
            <a:extLst>
              <a:ext uri="{FF2B5EF4-FFF2-40B4-BE49-F238E27FC236}">
                <a16:creationId xmlns:a16="http://schemas.microsoft.com/office/drawing/2014/main" id="{90E615FC-4C6E-41EA-B3B4-4939450F4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81" y="6302238"/>
            <a:ext cx="1399569" cy="457200"/>
          </a:xfrm>
          <a:prstGeom prst="rect">
            <a:avLst/>
          </a:prstGeom>
        </p:spPr>
      </p:pic>
    </p:spTree>
    <p:extLst>
      <p:ext uri="{BB962C8B-B14F-4D97-AF65-F5344CB8AC3E}">
        <p14:creationId xmlns:p14="http://schemas.microsoft.com/office/powerpoint/2010/main" val="4258450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2A3541-CE07-4C3F-8158-1697199FE05F}"/>
              </a:ext>
            </a:extLst>
          </p:cNvPr>
          <p:cNvSpPr/>
          <p:nvPr userDrawn="1"/>
        </p:nvSpPr>
        <p:spPr>
          <a:xfrm>
            <a:off x="0" y="0"/>
            <a:ext cx="514904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57200"/>
            <a:ext cx="3932237" cy="1600200"/>
          </a:xfrm>
        </p:spPr>
        <p:txBody>
          <a:bodyPr anchor="b"/>
          <a:lstStyle>
            <a:lvl1pPr algn="ct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FA5BE5F3-D52E-47D1-B04B-CF6D69F05043}"/>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8" name="Picture 7">
            <a:extLst>
              <a:ext uri="{FF2B5EF4-FFF2-40B4-BE49-F238E27FC236}">
                <a16:creationId xmlns:a16="http://schemas.microsoft.com/office/drawing/2014/main" id="{80713B8C-4060-42E7-8D67-1C5D3B7202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0" y="6302238"/>
            <a:ext cx="1398450" cy="457200"/>
          </a:xfrm>
          <a:prstGeom prst="rect">
            <a:avLst/>
          </a:prstGeom>
        </p:spPr>
      </p:pic>
    </p:spTree>
    <p:extLst>
      <p:ext uri="{BB962C8B-B14F-4D97-AF65-F5344CB8AC3E}">
        <p14:creationId xmlns:p14="http://schemas.microsoft.com/office/powerpoint/2010/main" val="11068199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158CD0-5CB4-4BDE-B805-18DE49F815DA}"/>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20664474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1122363"/>
            <a:ext cx="9144000" cy="2387600"/>
          </a:xfrm>
        </p:spPr>
        <p:txBody>
          <a:bodyPr anchor="b"/>
          <a:lstStyle>
            <a:lvl1pPr algn="ctr">
              <a:defRPr sz="6000">
                <a:solidFill>
                  <a:srgbClr val="204150"/>
                </a:solidFill>
              </a:defRPr>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solidFill>
                  <a:srgbClr val="197EA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 name="Picture 19">
            <a:extLst>
              <a:ext uri="{FF2B5EF4-FFF2-40B4-BE49-F238E27FC236}">
                <a16:creationId xmlns:a16="http://schemas.microsoft.com/office/drawing/2014/main" id="{1CD444B4-32AA-1840-A641-D4BD943972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179" y="273138"/>
            <a:ext cx="2768001" cy="666074"/>
          </a:xfrm>
          <a:prstGeom prst="rect">
            <a:avLst/>
          </a:prstGeom>
        </p:spPr>
      </p:pic>
      <p:grpSp>
        <p:nvGrpSpPr>
          <p:cNvPr id="9" name="Group 8">
            <a:extLst>
              <a:ext uri="{FF2B5EF4-FFF2-40B4-BE49-F238E27FC236}">
                <a16:creationId xmlns:a16="http://schemas.microsoft.com/office/drawing/2014/main" id="{CE5C2F06-0947-CC44-BB4D-F3F72BD9989A}"/>
              </a:ext>
            </a:extLst>
          </p:cNvPr>
          <p:cNvGrpSpPr/>
          <p:nvPr userDrawn="1"/>
        </p:nvGrpSpPr>
        <p:grpSpPr>
          <a:xfrm rot="16200000">
            <a:off x="263147" y="5035138"/>
            <a:ext cx="1596887" cy="1602823"/>
            <a:chOff x="357809" y="365125"/>
            <a:chExt cx="1596887" cy="1602823"/>
          </a:xfrm>
        </p:grpSpPr>
        <p:cxnSp>
          <p:nvCxnSpPr>
            <p:cNvPr id="10" name="Straight Connector 9">
              <a:extLst>
                <a:ext uri="{FF2B5EF4-FFF2-40B4-BE49-F238E27FC236}">
                  <a16:creationId xmlns:a16="http://schemas.microsoft.com/office/drawing/2014/main" id="{A3ACE037-62DC-1346-BDB1-4C896250DDC8}"/>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0BDC27-492D-1C41-98A5-0F517EF89170}"/>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4266BC1-409B-D840-B078-7ABB41FF325D}"/>
              </a:ext>
            </a:extLst>
          </p:cNvPr>
          <p:cNvGrpSpPr/>
          <p:nvPr userDrawn="1"/>
        </p:nvGrpSpPr>
        <p:grpSpPr>
          <a:xfrm rot="5400000">
            <a:off x="10331966" y="228876"/>
            <a:ext cx="1596887" cy="1602823"/>
            <a:chOff x="357809" y="365125"/>
            <a:chExt cx="1596887" cy="1602823"/>
          </a:xfrm>
        </p:grpSpPr>
        <p:cxnSp>
          <p:nvCxnSpPr>
            <p:cNvPr id="15" name="Straight Connector 14">
              <a:extLst>
                <a:ext uri="{FF2B5EF4-FFF2-40B4-BE49-F238E27FC236}">
                  <a16:creationId xmlns:a16="http://schemas.microsoft.com/office/drawing/2014/main" id="{FC772701-182B-6040-BE3B-C8719205F30B}"/>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17B4F5-466F-7E43-B9E4-7854F75EAC0E}"/>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76080D42-28FE-4899-9D1D-F67C15D1E479}"/>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1680162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36FB5054-9A0F-41D0-9639-FB4255401EC7}"/>
              </a:ext>
            </a:extLst>
          </p:cNvPr>
          <p:cNvSpPr>
            <a:spLocks noGrp="1"/>
          </p:cNvSpPr>
          <p:nvPr>
            <p:ph type="title"/>
          </p:nvPr>
        </p:nvSpPr>
        <p:spPr>
          <a:xfrm>
            <a:off x="832104" y="1709928"/>
            <a:ext cx="10515600" cy="2852928"/>
          </a:xfrm>
        </p:spPr>
        <p:txBody>
          <a:bodyPr/>
          <a:lstStyle/>
          <a:p>
            <a:r>
              <a:rPr lang="en-US"/>
              <a:t>Click to edit Master title style</a:t>
            </a:r>
          </a:p>
        </p:txBody>
      </p:sp>
      <p:sp>
        <p:nvSpPr>
          <p:cNvPr id="12" name="Slide Number Placeholder 11">
            <a:extLst>
              <a:ext uri="{FF2B5EF4-FFF2-40B4-BE49-F238E27FC236}">
                <a16:creationId xmlns:a16="http://schemas.microsoft.com/office/drawing/2014/main" id="{A8EFC589-A164-411A-9E33-C1601FE4B16E}"/>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952486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7ED9709-A878-41C3-88A1-8FA5FAC0257C}"/>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6346815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Wide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338447" y="339127"/>
            <a:ext cx="4705993" cy="5491657"/>
          </a:xfrm>
          <a:solidFill>
            <a:srgbClr val="197EAA"/>
          </a:solidFill>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C207642-C0DB-4DDC-82F0-5B302FAF7F9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0594172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Narrow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344384" y="365761"/>
            <a:ext cx="3054136" cy="5429397"/>
          </a:xfrm>
          <a:solidFill>
            <a:srgbClr val="197EAA"/>
          </a:solidFill>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32D050A-E3B4-4780-A4A8-580CD49FA42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9792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Autofit/>
          </a:bodyPr>
          <a:lstStyle>
            <a:lvl1pPr algn="ctr">
              <a:defRPr sz="40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907D9A8-D290-0E49-6FF5-B86185D4A302}"/>
              </a:ext>
            </a:extLst>
          </p:cNvPr>
          <p:cNvSpPr>
            <a:spLocks noGrp="1"/>
          </p:cNvSpPr>
          <p:nvPr>
            <p:ph type="sldNum" sz="quarter" idx="10"/>
          </p:nvPr>
        </p:nvSpPr>
        <p:spPr/>
        <p:txBody>
          <a:bodyPr/>
          <a:lstStyle>
            <a:lvl1pPr>
              <a:defRPr/>
            </a:lvl1pPr>
          </a:lstStyle>
          <a:p>
            <a:pPr>
              <a:defRPr/>
            </a:pPr>
            <a:fld id="{6C9EA3A8-6E6D-4CEE-BA7A-A05142B14A1E}" type="slidenum">
              <a:rPr lang="en-US" altLang="en-US"/>
              <a:pPr>
                <a:defRPr/>
              </a:pPr>
              <a:t>‹#›</a:t>
            </a:fld>
            <a:endParaRPr lang="en-US" altLang="en-US"/>
          </a:p>
        </p:txBody>
      </p:sp>
    </p:spTree>
    <p:extLst>
      <p:ext uri="{BB962C8B-B14F-4D97-AF65-F5344CB8AC3E}">
        <p14:creationId xmlns:p14="http://schemas.microsoft.com/office/powerpoint/2010/main" val="30225858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ontent Loc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338447" y="365124"/>
            <a:ext cx="3063121" cy="5447847"/>
          </a:xfrm>
          <a:solidFill>
            <a:srgbClr val="197EAA"/>
          </a:solidFill>
        </p:spPr>
        <p:txBody>
          <a:bodyPr anchor="ctr" anchorCtr="1"/>
          <a:lstStyle>
            <a:lvl1pPr marL="0" indent="0" algn="ct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89A021A-C0C7-4CE9-AE60-C8E30515E616}"/>
              </a:ext>
            </a:extLst>
          </p:cNvPr>
          <p:cNvSpPr>
            <a:spLocks noGrp="1"/>
          </p:cNvSpPr>
          <p:nvPr>
            <p:ph type="sldNum" sz="quarter" idx="14"/>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652832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8D8AF-C8F1-4C74-90F1-A1C275FB757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5526677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lvl1pPr>
              <a:defRPr>
                <a:solidFill>
                  <a:srgbClr val="204150"/>
                </a:solidFill>
              </a:defRPr>
            </a:lvl1p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rgbClr val="197E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BFA4487-7676-4FBA-911F-128E7E04164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2294694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4696E32-EB71-4991-962C-CD7C70B24B1F}"/>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6064954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Centere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362457"/>
            <a:ext cx="10515600" cy="1325563"/>
          </a:xfrm>
        </p:spPr>
        <p:txBody>
          <a:bodyPr/>
          <a:lstStyle>
            <a:lvl1pPr algn="ctr">
              <a:defRPr>
                <a:solidFill>
                  <a:srgbClr val="204150"/>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EB5E0072-0FDB-47A3-95A0-997EDED0D342}"/>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514266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69074"/>
            <a:ext cx="3932237" cy="1520043"/>
          </a:xfrm>
        </p:spPr>
        <p:txBody>
          <a:bodyPr anchor="b"/>
          <a:lstStyle>
            <a:lvl1pPr algn="ctr">
              <a:defRPr sz="3200">
                <a:solidFill>
                  <a:srgbClr val="197EA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67839"/>
            <a:ext cx="6172200" cy="5248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5B57D8C-F0A4-4222-9119-FD72633EFB5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0566240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4D59EE-9CCB-46C2-883D-899D383C32E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40157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157E345-D5ED-3217-AF6A-31881B195F02}"/>
              </a:ext>
            </a:extLst>
          </p:cNvPr>
          <p:cNvSpPr>
            <a:spLocks noGrp="1"/>
          </p:cNvSpPr>
          <p:nvPr>
            <p:ph type="sldNum" sz="quarter" idx="10"/>
          </p:nvPr>
        </p:nvSpPr>
        <p:spPr/>
        <p:txBody>
          <a:bodyPr/>
          <a:lstStyle>
            <a:lvl1pPr>
              <a:defRPr/>
            </a:lvl1pPr>
          </a:lstStyle>
          <a:p>
            <a:pPr>
              <a:defRPr/>
            </a:pPr>
            <a:fld id="{0D307B1D-9E51-49C8-884F-F0FBD62F6A41}" type="slidenum">
              <a:rPr lang="en-US" altLang="en-US"/>
              <a:pPr>
                <a:defRPr/>
              </a:pPr>
              <a:t>‹#›</a:t>
            </a:fld>
            <a:endParaRPr lang="en-US" altLang="en-US"/>
          </a:p>
        </p:txBody>
      </p:sp>
    </p:spTree>
    <p:extLst>
      <p:ext uri="{BB962C8B-B14F-4D97-AF65-F5344CB8AC3E}">
        <p14:creationId xmlns:p14="http://schemas.microsoft.com/office/powerpoint/2010/main" val="258607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White + Black">
    <p:bg>
      <p:bgPr>
        <a:solidFill>
          <a:srgbClr val="F3F3F3"/>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56176A3F-9B91-43A2-7D65-FABBFE56834B}"/>
              </a:ext>
            </a:extLst>
          </p:cNvPr>
          <p:cNvSpPr>
            <a:spLocks noChangeArrowheads="1"/>
          </p:cNvSpPr>
          <p:nvPr/>
        </p:nvSpPr>
        <p:spPr bwMode="auto">
          <a:xfrm>
            <a:off x="-11113" y="0"/>
            <a:ext cx="3492501" cy="6858000"/>
          </a:xfrm>
          <a:prstGeom prst="rect">
            <a:avLst/>
          </a:prstGeom>
          <a:solidFill>
            <a:srgbClr val="2A2D31"/>
          </a:solidFill>
          <a:ln>
            <a:noFill/>
          </a:ln>
        </p:spPr>
        <p:txBody>
          <a:bodyPr lIns="11908" tIns="11908" rIns="11908" bIns="11908" anchor="ctr"/>
          <a:lstStyle>
            <a:lvl1pPr>
              <a:defRPr>
                <a:solidFill>
                  <a:schemeClr val="tx1"/>
                </a:solidFill>
                <a:latin typeface="Nirmala UI" panose="020B0502040204020203" pitchFamily="34" charset="0"/>
              </a:defRPr>
            </a:lvl1pPr>
            <a:lvl2pPr marL="742950" indent="-285750">
              <a:defRPr>
                <a:solidFill>
                  <a:schemeClr val="tx1"/>
                </a:solidFill>
                <a:latin typeface="Nirmala UI" panose="020B0502040204020203" pitchFamily="34" charset="0"/>
              </a:defRPr>
            </a:lvl2pPr>
            <a:lvl3pPr marL="1143000" indent="-228600">
              <a:defRPr>
                <a:solidFill>
                  <a:schemeClr val="tx1"/>
                </a:solidFill>
                <a:latin typeface="Nirmala UI" panose="020B0502040204020203" pitchFamily="34" charset="0"/>
              </a:defRPr>
            </a:lvl3pPr>
            <a:lvl4pPr marL="1600200" indent="-228600">
              <a:defRPr>
                <a:solidFill>
                  <a:schemeClr val="tx1"/>
                </a:solidFill>
                <a:latin typeface="Nirmala UI" panose="020B0502040204020203" pitchFamily="34" charset="0"/>
              </a:defRPr>
            </a:lvl4pPr>
            <a:lvl5pPr marL="2057400" indent="-228600">
              <a:defRPr>
                <a:solidFill>
                  <a:schemeClr val="tx1"/>
                </a:solidFill>
                <a:latin typeface="Nirmala UI" panose="020B0502040204020203" pitchFamily="34" charset="0"/>
              </a:defRPr>
            </a:lvl5pPr>
            <a:lvl6pPr marL="2514600" indent="-228600" fontAlgn="base">
              <a:spcBef>
                <a:spcPct val="0"/>
              </a:spcBef>
              <a:spcAft>
                <a:spcPct val="0"/>
              </a:spcAft>
              <a:defRPr>
                <a:solidFill>
                  <a:schemeClr val="tx1"/>
                </a:solidFill>
                <a:latin typeface="Nirmala UI" panose="020B0502040204020203" pitchFamily="34" charset="0"/>
              </a:defRPr>
            </a:lvl6pPr>
            <a:lvl7pPr marL="2971800" indent="-228600" fontAlgn="base">
              <a:spcBef>
                <a:spcPct val="0"/>
              </a:spcBef>
              <a:spcAft>
                <a:spcPct val="0"/>
              </a:spcAft>
              <a:defRPr>
                <a:solidFill>
                  <a:schemeClr val="tx1"/>
                </a:solidFill>
                <a:latin typeface="Nirmala UI" panose="020B0502040204020203" pitchFamily="34" charset="0"/>
              </a:defRPr>
            </a:lvl7pPr>
            <a:lvl8pPr marL="3429000" indent="-228600" fontAlgn="base">
              <a:spcBef>
                <a:spcPct val="0"/>
              </a:spcBef>
              <a:spcAft>
                <a:spcPct val="0"/>
              </a:spcAft>
              <a:defRPr>
                <a:solidFill>
                  <a:schemeClr val="tx1"/>
                </a:solidFill>
                <a:latin typeface="Nirmala UI" panose="020B0502040204020203" pitchFamily="34" charset="0"/>
              </a:defRPr>
            </a:lvl8pPr>
            <a:lvl9pPr marL="3886200" indent="-228600" fontAlgn="base">
              <a:spcBef>
                <a:spcPct val="0"/>
              </a:spcBef>
              <a:spcAft>
                <a:spcPct val="0"/>
              </a:spcAft>
              <a:defRPr>
                <a:solidFill>
                  <a:schemeClr val="tx1"/>
                </a:solidFill>
                <a:latin typeface="Nirmala UI" panose="020B0502040204020203" pitchFamily="34" charset="0"/>
              </a:defRPr>
            </a:lvl9pPr>
          </a:lstStyle>
          <a:p>
            <a:pPr eaLnBrk="1" hangingPunct="1">
              <a:defRPr/>
            </a:pPr>
            <a:endParaRPr lang="en-US" altLang="en-US" sz="17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 Placeholder 2"/>
          <p:cNvSpPr>
            <a:spLocks noGrp="1"/>
          </p:cNvSpPr>
          <p:nvPr>
            <p:ph type="body" sz="quarter" idx="10"/>
          </p:nvPr>
        </p:nvSpPr>
        <p:spPr>
          <a:xfrm>
            <a:off x="3871020" y="1381125"/>
            <a:ext cx="7550959" cy="4479925"/>
          </a:xfrm>
        </p:spPr>
        <p:txBody>
          <a:bodyPr anchor="ctr"/>
          <a:lstStyle>
            <a:lvl1pPr marL="428625" marR="0" indent="-428625" algn="l" defTabSz="412869" rtl="0" fontAlgn="ctr" latinLnBrk="0" hangingPunct="0">
              <a:lnSpc>
                <a:spcPct val="100000"/>
              </a:lnSpc>
              <a:spcBef>
                <a:spcPts val="1500"/>
              </a:spcBef>
              <a:spcAft>
                <a:spcPts val="0"/>
              </a:spcAft>
              <a:buClrTx/>
              <a:buSzTx/>
              <a:buFontTx/>
              <a:buChar char="»"/>
              <a:tabLst/>
              <a:defRPr kumimoji="0" lang="en-US" sz="3500" b="0" i="0" u="none" strike="noStrike" cap="none" spc="-43" normalizeH="0" baseline="0" dirty="0" smtClean="0">
                <a:ln>
                  <a:noFill/>
                </a:ln>
                <a:solidFill>
                  <a:schemeClr val="bg1"/>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713582" indent="0">
              <a:lnSpc>
                <a:spcPct val="100000"/>
              </a:lnSpc>
              <a:spcBef>
                <a:spcPts val="900"/>
              </a:spcBef>
              <a:buFont typeface="Myanmar Text" panose="020B0502040204020203" pitchFamily="34" charset="0"/>
              <a:buNone/>
              <a:defRPr sz="2500" i="1">
                <a:solidFill>
                  <a:schemeClr val="bg1"/>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6" name="Text Placeholder 5"/>
          <p:cNvSpPr>
            <a:spLocks noGrp="1"/>
          </p:cNvSpPr>
          <p:nvPr>
            <p:ph type="body" sz="quarter" idx="11"/>
          </p:nvPr>
        </p:nvSpPr>
        <p:spPr>
          <a:xfrm>
            <a:off x="267843" y="152400"/>
            <a:ext cx="2892452" cy="6641592"/>
          </a:xfrm>
        </p:spPr>
        <p:txBody>
          <a:bodyPr anchor="ctr">
            <a:normAutofit/>
          </a:bodyPr>
          <a:lstStyle>
            <a:lvl1pPr marL="0" marR="0" indent="0" algn="r" defTabSz="412869" rtl="0" fontAlgn="auto" latinLnBrk="0" hangingPunct="0">
              <a:lnSpc>
                <a:spcPct val="100000"/>
              </a:lnSpc>
              <a:spcBef>
                <a:spcPts val="900"/>
              </a:spcBef>
              <a:spcAft>
                <a:spcPts val="900"/>
              </a:spcAft>
              <a:buClrTx/>
              <a:buSzTx/>
              <a:buFontTx/>
              <a:buNone/>
              <a:tabLst/>
              <a:defRPr kumimoji="0" lang="en-US" sz="2700" b="0" i="0" u="none" strike="noStrike" cap="small" spc="-170" normalizeH="0" baseline="0" dirty="0" smtClean="0">
                <a:ln>
                  <a:noFill/>
                </a:ln>
                <a:solidFill>
                  <a:srgbClr val="4B7D95">
                    <a:lumMod val="75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0" marR="0" indent="0" algn="r" defTabSz="412869" rtl="0" fontAlgn="auto" latinLnBrk="0" hangingPunct="0">
              <a:lnSpc>
                <a:spcPct val="100000"/>
              </a:lnSpc>
              <a:spcBef>
                <a:spcPts val="900"/>
              </a:spcBef>
              <a:spcAft>
                <a:spcPts val="900"/>
              </a:spcAft>
              <a:buClrTx/>
              <a:buSzTx/>
              <a:buFontTx/>
              <a:buNone/>
              <a:tabLst/>
              <a:defRPr kumimoji="0" lang="en-US" sz="2700" b="1" i="0" u="none" strike="noStrike" cap="small" spc="-170" normalizeH="0" baseline="0" dirty="0" smtClean="0">
                <a:ln>
                  <a:noFill/>
                </a:ln>
                <a:solidFill>
                  <a:srgbClr val="4B7D95">
                    <a:lumMod val="60000"/>
                    <a:lumOff val="40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2pPr>
          </a:lstStyle>
          <a:p>
            <a:pPr lvl="0"/>
            <a:r>
              <a:rPr lang="en-US"/>
              <a:t>Click to edit Master text styles</a:t>
            </a:r>
          </a:p>
          <a:p>
            <a:pPr lvl="1"/>
            <a:r>
              <a:rPr lang="en-US"/>
              <a:t>Second level (emphasis)</a:t>
            </a:r>
          </a:p>
        </p:txBody>
      </p:sp>
      <p:sp>
        <p:nvSpPr>
          <p:cNvPr id="4" name="Slide Number">
            <a:extLst>
              <a:ext uri="{FF2B5EF4-FFF2-40B4-BE49-F238E27FC236}">
                <a16:creationId xmlns:a16="http://schemas.microsoft.com/office/drawing/2014/main" id="{22E21BEE-4B39-AABB-7768-C101C07C1620}"/>
              </a:ext>
            </a:extLst>
          </p:cNvPr>
          <p:cNvSpPr txBox="1">
            <a:spLocks noGrp="1"/>
          </p:cNvSpPr>
          <p:nvPr>
            <p:ph type="sldNum" sz="quarter" idx="12"/>
          </p:nvPr>
        </p:nvSpPr>
        <p:spPr>
          <a:xfrm>
            <a:off x="196850" y="6546850"/>
            <a:ext cx="322263" cy="138113"/>
          </a:xfrm>
        </p:spPr>
        <p:txBody>
          <a:bodyPr/>
          <a:lstStyle>
            <a:lvl1pPr>
              <a:defRPr b="1">
                <a:solidFill>
                  <a:srgbClr val="4B636F"/>
                </a:solidFill>
                <a:latin typeface="Avenir Next"/>
                <a:ea typeface="Avenir Next"/>
                <a:cs typeface="Avenir Next"/>
                <a:sym typeface="Avenir Next"/>
              </a:defRPr>
            </a:lvl1pPr>
          </a:lstStyle>
          <a:p>
            <a:pPr>
              <a:defRPr/>
            </a:pPr>
            <a:fld id="{E0CDE17E-3F56-49DD-805B-DB7F776121BE}" type="slidenum">
              <a:rPr lang="en-US" altLang="en-US"/>
              <a:pPr>
                <a:defRPr/>
              </a:pPr>
              <a:t>‹#›</a:t>
            </a:fld>
            <a:endParaRPr lang="en-US" altLang="en-US"/>
          </a:p>
        </p:txBody>
      </p:sp>
    </p:spTree>
    <p:extLst>
      <p:ext uri="{BB962C8B-B14F-4D97-AF65-F5344CB8AC3E}">
        <p14:creationId xmlns:p14="http://schemas.microsoft.com/office/powerpoint/2010/main" val="2979444912"/>
      </p:ext>
    </p:extLst>
  </p:cSld>
  <p:clrMapOvr>
    <a:overrideClrMapping bg1="lt1" tx1="dk1" bg2="lt2" tx2="dk2" accent1="accent1" accent2="accent2" accent3="accent3" accent4="accent4" accent5="accent5" accent6="accent6" hlink="hlink" folHlink="folHlink"/>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B5B2A79F-668A-460A-D965-2ABF7B2AC16A}"/>
              </a:ext>
            </a:extLst>
          </p:cNvPr>
          <p:cNvGrpSpPr>
            <a:grpSpLocks/>
          </p:cNvGrpSpPr>
          <p:nvPr/>
        </p:nvGrpSpPr>
        <p:grpSpPr bwMode="auto">
          <a:xfrm>
            <a:off x="546100" y="-4763"/>
            <a:ext cx="5014913" cy="6862763"/>
            <a:chOff x="2928938" y="-4763"/>
            <a:chExt cx="5014912" cy="6862763"/>
          </a:xfrm>
        </p:grpSpPr>
        <p:sp>
          <p:nvSpPr>
            <p:cNvPr id="5" name="Freeform 6">
              <a:extLst>
                <a:ext uri="{FF2B5EF4-FFF2-40B4-BE49-F238E27FC236}">
                  <a16:creationId xmlns:a16="http://schemas.microsoft.com/office/drawing/2014/main" id="{03EE049C-D540-8A4B-3673-4071E3A8AB6C}"/>
                </a:ext>
              </a:extLst>
            </p:cNvPr>
            <p:cNvSpPr>
              <a:spLocks/>
            </p:cNvSpPr>
            <p:nvPr/>
          </p:nvSpPr>
          <p:spPr bwMode="auto">
            <a:xfrm>
              <a:off x="3367088" y="-4763"/>
              <a:ext cx="1063625" cy="2782888"/>
            </a:xfrm>
            <a:custGeom>
              <a:avLst/>
              <a:gdLst>
                <a:gd name="T0" fmla="*/ 0 w 670"/>
                <a:gd name="T1" fmla="*/ 2147483646 h 1753"/>
                <a:gd name="T2" fmla="*/ 2147483646 w 670"/>
                <a:gd name="T3" fmla="*/ 2147483646 h 1753"/>
                <a:gd name="T4" fmla="*/ 2147483646 w 670"/>
                <a:gd name="T5" fmla="*/ 0 h 1753"/>
                <a:gd name="T6" fmla="*/ 2147483646 w 670"/>
                <a:gd name="T7" fmla="*/ 0 h 1753"/>
                <a:gd name="T8" fmla="*/ 0 w 670"/>
                <a:gd name="T9" fmla="*/ 2147483646 h 17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 h="1753">
                  <a:moveTo>
                    <a:pt x="0" y="1696"/>
                  </a:moveTo>
                  <a:lnTo>
                    <a:pt x="225" y="1753"/>
                  </a:lnTo>
                  <a:lnTo>
                    <a:pt x="670" y="0"/>
                  </a:lnTo>
                  <a:lnTo>
                    <a:pt x="430" y="0"/>
                  </a:lnTo>
                  <a:lnTo>
                    <a:pt x="0" y="169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a:extLst>
                <a:ext uri="{FF2B5EF4-FFF2-40B4-BE49-F238E27FC236}">
                  <a16:creationId xmlns:a16="http://schemas.microsoft.com/office/drawing/2014/main" id="{A007A178-30BF-999A-8FE1-848DDED95A05}"/>
                </a:ext>
              </a:extLst>
            </p:cNvPr>
            <p:cNvSpPr/>
            <p:nvPr/>
          </p:nvSpPr>
          <p:spPr bwMode="auto">
            <a:xfrm>
              <a:off x="2928938" y="-4763"/>
              <a:ext cx="1035050" cy="2673351"/>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 name="Freeform 9">
              <a:extLst>
                <a:ext uri="{FF2B5EF4-FFF2-40B4-BE49-F238E27FC236}">
                  <a16:creationId xmlns:a16="http://schemas.microsoft.com/office/drawing/2014/main" id="{0CE4A1FF-0F4B-D6DB-F73F-F51638196169}"/>
                </a:ext>
              </a:extLst>
            </p:cNvPr>
            <p:cNvSpPr/>
            <p:nvPr/>
          </p:nvSpPr>
          <p:spPr bwMode="auto">
            <a:xfrm>
              <a:off x="2928938" y="2582863"/>
              <a:ext cx="2693987" cy="4275137"/>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 name="Freeform 10">
              <a:extLst>
                <a:ext uri="{FF2B5EF4-FFF2-40B4-BE49-F238E27FC236}">
                  <a16:creationId xmlns:a16="http://schemas.microsoft.com/office/drawing/2014/main" id="{070D20EB-3F4B-4577-9434-F9687F3873CE}"/>
                </a:ext>
              </a:extLst>
            </p:cNvPr>
            <p:cNvSpPr/>
            <p:nvPr/>
          </p:nvSpPr>
          <p:spPr bwMode="auto">
            <a:xfrm>
              <a:off x="3371851" y="2692400"/>
              <a:ext cx="3332161"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9" name="Freeform 11">
              <a:extLst>
                <a:ext uri="{FF2B5EF4-FFF2-40B4-BE49-F238E27FC236}">
                  <a16:creationId xmlns:a16="http://schemas.microsoft.com/office/drawing/2014/main" id="{C67841AC-6218-D876-754B-E43003BEF49F}"/>
                </a:ext>
              </a:extLst>
            </p:cNvPr>
            <p:cNvSpPr/>
            <p:nvPr/>
          </p:nvSpPr>
          <p:spPr bwMode="auto">
            <a:xfrm>
              <a:off x="3367088" y="2687638"/>
              <a:ext cx="4576762" cy="4170362"/>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0" name="Freeform 12">
              <a:extLst>
                <a:ext uri="{FF2B5EF4-FFF2-40B4-BE49-F238E27FC236}">
                  <a16:creationId xmlns:a16="http://schemas.microsoft.com/office/drawing/2014/main" id="{40B56C06-F9DF-3B8F-B92E-CDC63E8924E1}"/>
                </a:ext>
              </a:extLst>
            </p:cNvPr>
            <p:cNvSpPr/>
            <p:nvPr/>
          </p:nvSpPr>
          <p:spPr bwMode="auto">
            <a:xfrm>
              <a:off x="2928938" y="2578100"/>
              <a:ext cx="3584574"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11" name="Picture 21">
            <a:extLst>
              <a:ext uri="{FF2B5EF4-FFF2-40B4-BE49-F238E27FC236}">
                <a16:creationId xmlns:a16="http://schemas.microsoft.com/office/drawing/2014/main" id="{98B04741-CE2D-DBAA-E061-B4332B0EB2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4013" y="5516563"/>
            <a:ext cx="1270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928401" y="1380068"/>
            <a:ext cx="8574622" cy="2616199"/>
          </a:xfrm>
        </p:spPr>
        <p:txBody>
          <a:bodyPr anchor="b"/>
          <a:lstStyle>
            <a:lvl1pPr algn="r">
              <a:defRPr sz="6000">
                <a:effectLst/>
                <a:latin typeface="+mj-l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400" b="1" i="1">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Slide Number Placeholder 6">
            <a:extLst>
              <a:ext uri="{FF2B5EF4-FFF2-40B4-BE49-F238E27FC236}">
                <a16:creationId xmlns:a16="http://schemas.microsoft.com/office/drawing/2014/main" id="{338487E0-F182-FB6F-DBEA-3A5A454B8BD8}"/>
              </a:ext>
            </a:extLst>
          </p:cNvPr>
          <p:cNvSpPr>
            <a:spLocks noGrp="1"/>
          </p:cNvSpPr>
          <p:nvPr>
            <p:ph type="sldNum" sz="quarter" idx="10"/>
          </p:nvPr>
        </p:nvSpPr>
        <p:spPr/>
        <p:txBody>
          <a:bodyPr/>
          <a:lstStyle>
            <a:lvl1pPr>
              <a:defRPr/>
            </a:lvl1pPr>
          </a:lstStyle>
          <a:p>
            <a:pPr>
              <a:defRPr/>
            </a:pPr>
            <a:fld id="{BA60C65C-2248-4ECE-A3B0-538DC2B8CE5B}" type="slidenum">
              <a:rPr lang="en-US" altLang="en-US"/>
              <a:pPr>
                <a:defRPr/>
              </a:pPr>
              <a:t>‹#›</a:t>
            </a:fld>
            <a:endParaRPr lang="en-US" altLang="en-US"/>
          </a:p>
        </p:txBody>
      </p:sp>
    </p:spTree>
    <p:extLst>
      <p:ext uri="{BB962C8B-B14F-4D97-AF65-F5344CB8AC3E}">
        <p14:creationId xmlns:p14="http://schemas.microsoft.com/office/powerpoint/2010/main" val="81442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AAE493E-719F-7B2D-694C-F848B4B4C2AA}"/>
              </a:ext>
            </a:extLst>
          </p:cNvPr>
          <p:cNvSpPr>
            <a:spLocks noGrp="1"/>
          </p:cNvSpPr>
          <p:nvPr>
            <p:ph type="sldNum" sz="quarter" idx="10"/>
          </p:nvPr>
        </p:nvSpPr>
        <p:spPr/>
        <p:txBody>
          <a:bodyPr/>
          <a:lstStyle>
            <a:lvl1pPr>
              <a:defRPr/>
            </a:lvl1pPr>
          </a:lstStyle>
          <a:p>
            <a:pPr>
              <a:defRPr/>
            </a:pPr>
            <a:fld id="{85C3C086-4F06-489D-ABE2-201F5C00392A}" type="slidenum">
              <a:rPr lang="en-US" altLang="en-US"/>
              <a:pPr>
                <a:defRPr/>
              </a:pPr>
              <a:t>‹#›</a:t>
            </a:fld>
            <a:endParaRPr lang="en-US" altLang="en-US"/>
          </a:p>
        </p:txBody>
      </p:sp>
    </p:spTree>
    <p:extLst>
      <p:ext uri="{BB962C8B-B14F-4D97-AF65-F5344CB8AC3E}">
        <p14:creationId xmlns:p14="http://schemas.microsoft.com/office/powerpoint/2010/main" val="226171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800" b="1" cap="small" baseline="0"/>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9B063F8F-5890-D181-CEF5-0D938D0AA81A}"/>
              </a:ext>
            </a:extLst>
          </p:cNvPr>
          <p:cNvSpPr>
            <a:spLocks noGrp="1"/>
          </p:cNvSpPr>
          <p:nvPr>
            <p:ph type="sldNum" sz="quarter" idx="10"/>
          </p:nvPr>
        </p:nvSpPr>
        <p:spPr/>
        <p:txBody>
          <a:bodyPr/>
          <a:lstStyle>
            <a:lvl1pPr>
              <a:defRPr/>
            </a:lvl1pPr>
          </a:lstStyle>
          <a:p>
            <a:pPr>
              <a:defRPr/>
            </a:pPr>
            <a:fld id="{2CA63040-700A-4DB4-8FDD-05DFE672AC1D}" type="slidenum">
              <a:rPr lang="en-US" altLang="en-US"/>
              <a:pPr>
                <a:defRPr/>
              </a:pPr>
              <a:t>‹#›</a:t>
            </a:fld>
            <a:endParaRPr lang="en-US" altLang="en-US"/>
          </a:p>
        </p:txBody>
      </p:sp>
    </p:spTree>
    <p:extLst>
      <p:ext uri="{BB962C8B-B14F-4D97-AF65-F5344CB8AC3E}">
        <p14:creationId xmlns:p14="http://schemas.microsoft.com/office/powerpoint/2010/main" val="3065364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6F08D853-BC69-D7A3-562B-2037418CCC85}"/>
              </a:ext>
            </a:extLst>
          </p:cNvPr>
          <p:cNvSpPr>
            <a:spLocks noGrp="1"/>
          </p:cNvSpPr>
          <p:nvPr>
            <p:ph type="sldNum" sz="quarter" idx="10"/>
          </p:nvPr>
        </p:nvSpPr>
        <p:spPr/>
        <p:txBody>
          <a:bodyPr/>
          <a:lstStyle>
            <a:lvl1pPr>
              <a:defRPr/>
            </a:lvl1pPr>
          </a:lstStyle>
          <a:p>
            <a:pPr>
              <a:defRPr/>
            </a:pPr>
            <a:fld id="{ECF1EFD0-63FA-42A7-B5F2-F34D3F487385}" type="slidenum">
              <a:rPr lang="en-US" altLang="en-US"/>
              <a:pPr>
                <a:defRPr/>
              </a:pPr>
              <a:t>‹#›</a:t>
            </a:fld>
            <a:endParaRPr lang="en-US" altLang="en-US"/>
          </a:p>
        </p:txBody>
      </p:sp>
    </p:spTree>
    <p:extLst>
      <p:ext uri="{BB962C8B-B14F-4D97-AF65-F5344CB8AC3E}">
        <p14:creationId xmlns:p14="http://schemas.microsoft.com/office/powerpoint/2010/main" val="2090353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84311" y="2658533"/>
            <a:ext cx="4895056" cy="576262"/>
          </a:xfrm>
        </p:spPr>
        <p:txBody>
          <a:bodyPr anchor="b">
            <a:noAutofit/>
          </a:bodyPr>
          <a:lstStyle>
            <a:lvl1pPr marL="0" indent="0">
              <a:buNone/>
              <a:defRPr sz="2400" b="1" i="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7967" y="2667000"/>
            <a:ext cx="4895057" cy="576262"/>
          </a:xfrm>
        </p:spPr>
        <p:txBody>
          <a:bodyPr anchor="b">
            <a:noAutofit/>
          </a:bodyPr>
          <a:lstStyle>
            <a:lvl1pPr marL="0" indent="0">
              <a:buNone/>
              <a:defRPr sz="2400" b="1" i="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E82039C-1FFD-0082-FF3C-01FBB82DF21A}"/>
              </a:ext>
            </a:extLst>
          </p:cNvPr>
          <p:cNvSpPr>
            <a:spLocks noGrp="1"/>
          </p:cNvSpPr>
          <p:nvPr>
            <p:ph type="sldNum" sz="quarter" idx="10"/>
          </p:nvPr>
        </p:nvSpPr>
        <p:spPr/>
        <p:txBody>
          <a:bodyPr/>
          <a:lstStyle>
            <a:lvl1pPr>
              <a:defRPr/>
            </a:lvl1pPr>
          </a:lstStyle>
          <a:p>
            <a:pPr>
              <a:defRPr/>
            </a:pPr>
            <a:fld id="{951FB1DA-F669-4F9A-A511-9068FD77EAA4}" type="slidenum">
              <a:rPr lang="en-US" altLang="en-US"/>
              <a:pPr>
                <a:defRPr/>
              </a:pPr>
              <a:t>‹#›</a:t>
            </a:fld>
            <a:endParaRPr lang="en-US" altLang="en-US"/>
          </a:p>
        </p:txBody>
      </p:sp>
    </p:spTree>
    <p:extLst>
      <p:ext uri="{BB962C8B-B14F-4D97-AF65-F5344CB8AC3E}">
        <p14:creationId xmlns:p14="http://schemas.microsoft.com/office/powerpoint/2010/main" val="609812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66C3761C-D806-5BAA-16D5-396CE9A2A8A0}"/>
              </a:ext>
            </a:extLst>
          </p:cNvPr>
          <p:cNvSpPr>
            <a:spLocks noGrp="1"/>
          </p:cNvSpPr>
          <p:nvPr>
            <p:ph type="sldNum" sz="quarter" idx="10"/>
          </p:nvPr>
        </p:nvSpPr>
        <p:spPr/>
        <p:txBody>
          <a:bodyPr/>
          <a:lstStyle>
            <a:lvl1pPr>
              <a:defRPr/>
            </a:lvl1pPr>
          </a:lstStyle>
          <a:p>
            <a:pPr>
              <a:defRPr/>
            </a:pPr>
            <a:fld id="{F93503E2-0AD8-4F75-8985-E26D81A7417F}" type="slidenum">
              <a:rPr lang="en-US" altLang="en-US"/>
              <a:pPr>
                <a:defRPr/>
              </a:pPr>
              <a:t>‹#›</a:t>
            </a:fld>
            <a:endParaRPr lang="en-US" altLang="en-US"/>
          </a:p>
        </p:txBody>
      </p:sp>
    </p:spTree>
    <p:extLst>
      <p:ext uri="{BB962C8B-B14F-4D97-AF65-F5344CB8AC3E}">
        <p14:creationId xmlns:p14="http://schemas.microsoft.com/office/powerpoint/2010/main" val="427682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normAutofit/>
          </a:bodyPr>
          <a:lstStyle>
            <a:lvl1pPr marL="0" indent="0">
              <a:buNone/>
              <a:defRPr sz="3200" b="1" i="1">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p:cNvSpPr>
            <a:spLocks noGrp="1"/>
          </p:cNvSpPr>
          <p:nvPr>
            <p:ph type="title"/>
          </p:nvPr>
        </p:nvSpPr>
        <p:spPr>
          <a:xfrm>
            <a:off x="832104" y="1709928"/>
            <a:ext cx="10515600" cy="2852928"/>
          </a:xfrm>
        </p:spPr>
        <p:txBody>
          <a:bodyPr/>
          <a:lstStyle/>
          <a:p>
            <a:r>
              <a:rPr lang="en-US"/>
              <a:t>Click to edit Master title style</a:t>
            </a:r>
          </a:p>
        </p:txBody>
      </p:sp>
      <p:sp>
        <p:nvSpPr>
          <p:cNvPr id="2" name="Slide Number Placeholder 4">
            <a:extLst>
              <a:ext uri="{FF2B5EF4-FFF2-40B4-BE49-F238E27FC236}">
                <a16:creationId xmlns:a16="http://schemas.microsoft.com/office/drawing/2014/main" id="{A3CBFFD7-BEFE-C2BA-95DD-71405B2F9834}"/>
              </a:ext>
            </a:extLst>
          </p:cNvPr>
          <p:cNvSpPr>
            <a:spLocks noGrp="1"/>
          </p:cNvSpPr>
          <p:nvPr>
            <p:ph type="sldNum" sz="quarter" idx="10"/>
          </p:nvPr>
        </p:nvSpPr>
        <p:spPr/>
        <p:txBody>
          <a:bodyPr/>
          <a:lstStyle>
            <a:lvl1pPr>
              <a:defRPr/>
            </a:lvl1pPr>
          </a:lstStyle>
          <a:p>
            <a:pPr>
              <a:defRPr/>
            </a:pPr>
            <a:fld id="{2D492D52-90CD-471D-B218-A7DDAF305CCC}" type="slidenum">
              <a:rPr lang="en-US" altLang="en-US"/>
              <a:pPr>
                <a:defRPr/>
              </a:pPr>
              <a:t>‹#›</a:t>
            </a:fld>
            <a:endParaRPr lang="en-US" altLang="en-US"/>
          </a:p>
        </p:txBody>
      </p:sp>
    </p:spTree>
    <p:extLst>
      <p:ext uri="{BB962C8B-B14F-4D97-AF65-F5344CB8AC3E}">
        <p14:creationId xmlns:p14="http://schemas.microsoft.com/office/powerpoint/2010/main" val="15022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111D04A-0780-7C7B-97A7-768CD6C19831}"/>
              </a:ext>
            </a:extLst>
          </p:cNvPr>
          <p:cNvSpPr>
            <a:spLocks noGrp="1"/>
          </p:cNvSpPr>
          <p:nvPr>
            <p:ph type="sldNum" sz="quarter" idx="10"/>
          </p:nvPr>
        </p:nvSpPr>
        <p:spPr/>
        <p:txBody>
          <a:bodyPr/>
          <a:lstStyle>
            <a:lvl1pPr>
              <a:defRPr/>
            </a:lvl1pPr>
          </a:lstStyle>
          <a:p>
            <a:pPr>
              <a:defRPr/>
            </a:pPr>
            <a:fld id="{AFA503B6-19E3-4889-871E-3998C0A3D790}" type="slidenum">
              <a:rPr lang="en-US" altLang="en-US"/>
              <a:pPr>
                <a:defRPr/>
              </a:pPr>
              <a:t>‹#›</a:t>
            </a:fld>
            <a:endParaRPr lang="en-US" altLang="en-US"/>
          </a:p>
        </p:txBody>
      </p:sp>
    </p:spTree>
    <p:extLst>
      <p:ext uri="{BB962C8B-B14F-4D97-AF65-F5344CB8AC3E}">
        <p14:creationId xmlns:p14="http://schemas.microsoft.com/office/powerpoint/2010/main" val="4251118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799"/>
            <a:ext cx="3549121" cy="2286001"/>
          </a:xfrm>
        </p:spPr>
        <p:txBody>
          <a:bodyPr anchor="b">
            <a:noAutofit/>
          </a:bodyPr>
          <a:lstStyle>
            <a:lvl1pPr algn="ctr">
              <a:defRPr sz="4000" b="1"/>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CD798D20-E8DC-9EA1-E269-B62C9F39C2D4}"/>
              </a:ext>
            </a:extLst>
          </p:cNvPr>
          <p:cNvSpPr>
            <a:spLocks noGrp="1"/>
          </p:cNvSpPr>
          <p:nvPr>
            <p:ph type="sldNum" sz="quarter" idx="10"/>
          </p:nvPr>
        </p:nvSpPr>
        <p:spPr/>
        <p:txBody>
          <a:bodyPr/>
          <a:lstStyle>
            <a:lvl1pPr>
              <a:defRPr/>
            </a:lvl1pPr>
          </a:lstStyle>
          <a:p>
            <a:pPr>
              <a:defRPr/>
            </a:pPr>
            <a:fld id="{3DB15316-4C9E-4B86-8BB2-208FEA537477}" type="slidenum">
              <a:rPr lang="en-US" altLang="en-US"/>
              <a:pPr>
                <a:defRPr/>
              </a:pPr>
              <a:t>‹#›</a:t>
            </a:fld>
            <a:endParaRPr lang="en-US" altLang="en-US"/>
          </a:p>
        </p:txBody>
      </p:sp>
    </p:spTree>
    <p:extLst>
      <p:ext uri="{BB962C8B-B14F-4D97-AF65-F5344CB8AC3E}">
        <p14:creationId xmlns:p14="http://schemas.microsoft.com/office/powerpoint/2010/main" val="182712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lstStyle>
            <a:lvl1pPr algn="ctr">
              <a:defRPr sz="5400" b="1" cap="small" baseline="0"/>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2841FD76-C868-CB3C-D476-20B755A05081}"/>
              </a:ext>
            </a:extLst>
          </p:cNvPr>
          <p:cNvSpPr>
            <a:spLocks noGrp="1"/>
          </p:cNvSpPr>
          <p:nvPr>
            <p:ph type="sldNum" sz="quarter" idx="10"/>
          </p:nvPr>
        </p:nvSpPr>
        <p:spPr/>
        <p:txBody>
          <a:bodyPr/>
          <a:lstStyle>
            <a:lvl1pPr>
              <a:defRPr/>
            </a:lvl1pPr>
          </a:lstStyle>
          <a:p>
            <a:pPr>
              <a:defRPr/>
            </a:pPr>
            <a:fld id="{85C80040-389B-4332-94CD-48297A67E8F3}" type="slidenum">
              <a:rPr lang="en-US" altLang="en-US"/>
              <a:pPr>
                <a:defRPr/>
              </a:pPr>
              <a:t>‹#›</a:t>
            </a:fld>
            <a:endParaRPr lang="en-US" altLang="en-US"/>
          </a:p>
        </p:txBody>
      </p:sp>
    </p:spTree>
    <p:extLst>
      <p:ext uri="{BB962C8B-B14F-4D97-AF65-F5344CB8AC3E}">
        <p14:creationId xmlns:p14="http://schemas.microsoft.com/office/powerpoint/2010/main" val="4260041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8651FE-0B69-027F-5989-E1E908B719ED}"/>
              </a:ext>
            </a:extLst>
          </p:cNvPr>
          <p:cNvSpPr/>
          <p:nvPr userDrawn="1"/>
        </p:nvSpPr>
        <p:spPr>
          <a:xfrm>
            <a:off x="0" y="-26988"/>
            <a:ext cx="12192000" cy="3602038"/>
          </a:xfrm>
          <a:prstGeom prst="rect">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85ABAF82-1B46-5CC7-5549-D769FCEB14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FD4CB2E-2506-A58B-5DD2-E5E045654DCB}"/>
              </a:ext>
            </a:extLst>
          </p:cNvPr>
          <p:cNvSpPr>
            <a:spLocks noGrp="1"/>
          </p:cNvSpPr>
          <p:nvPr>
            <p:ph type="sldNum" sz="quarter" idx="10"/>
          </p:nvPr>
        </p:nvSpPr>
        <p:spPr/>
        <p:txBody>
          <a:bodyPr/>
          <a:lstStyle>
            <a:lvl1pPr>
              <a:defRPr/>
            </a:lvl1pPr>
          </a:lstStyle>
          <a:p>
            <a:pPr>
              <a:defRPr/>
            </a:pPr>
            <a:fld id="{0D6AB089-54CB-4C3D-BD0D-9F4D42FAA5D2}" type="slidenum">
              <a:rPr lang="en-US" altLang="en-US"/>
              <a:pPr>
                <a:defRPr/>
              </a:pPr>
              <a:t>‹#›</a:t>
            </a:fld>
            <a:endParaRPr lang="en-US" altLang="en-US"/>
          </a:p>
        </p:txBody>
      </p:sp>
    </p:spTree>
    <p:extLst>
      <p:ext uri="{BB962C8B-B14F-4D97-AF65-F5344CB8AC3E}">
        <p14:creationId xmlns:p14="http://schemas.microsoft.com/office/powerpoint/2010/main" val="3897571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1438A8-11D6-3037-3282-5CC37E25B960}"/>
              </a:ext>
            </a:extLst>
          </p:cNvPr>
          <p:cNvSpPr/>
          <p:nvPr userDrawn="1"/>
        </p:nvSpPr>
        <p:spPr>
          <a:xfrm>
            <a:off x="0" y="-26988"/>
            <a:ext cx="12192000" cy="4589463"/>
          </a:xfrm>
          <a:prstGeom prst="rect">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D6DF0CB9-BDF7-AB43-78FE-6B6E819D57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1" i="1">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4">
            <a:extLst>
              <a:ext uri="{FF2B5EF4-FFF2-40B4-BE49-F238E27FC236}">
                <a16:creationId xmlns:a16="http://schemas.microsoft.com/office/drawing/2014/main" id="{E51624C0-D2F1-4D1D-A1DE-314973DF5C27}"/>
              </a:ext>
            </a:extLst>
          </p:cNvPr>
          <p:cNvSpPr>
            <a:spLocks noGrp="1"/>
          </p:cNvSpPr>
          <p:nvPr>
            <p:ph type="sldNum" sz="quarter" idx="10"/>
          </p:nvPr>
        </p:nvSpPr>
        <p:spPr/>
        <p:txBody>
          <a:bodyPr/>
          <a:lstStyle>
            <a:lvl1pPr>
              <a:defRPr/>
            </a:lvl1pPr>
          </a:lstStyle>
          <a:p>
            <a:pPr>
              <a:defRPr/>
            </a:pPr>
            <a:fld id="{32E24413-691E-4A0E-AFEF-383B11F63866}" type="slidenum">
              <a:rPr lang="en-US" altLang="en-US"/>
              <a:pPr>
                <a:defRPr/>
              </a:pPr>
              <a:t>‹#›</a:t>
            </a:fld>
            <a:endParaRPr lang="en-US" altLang="en-US"/>
          </a:p>
        </p:txBody>
      </p:sp>
    </p:spTree>
    <p:extLst>
      <p:ext uri="{BB962C8B-B14F-4D97-AF65-F5344CB8AC3E}">
        <p14:creationId xmlns:p14="http://schemas.microsoft.com/office/powerpoint/2010/main" val="3777670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03958D03-956F-9292-8060-D70D6619DA47}"/>
              </a:ext>
            </a:extLst>
          </p:cNvPr>
          <p:cNvSpPr>
            <a:spLocks noGrp="1"/>
          </p:cNvSpPr>
          <p:nvPr>
            <p:ph type="sldNum" sz="quarter" idx="10"/>
          </p:nvPr>
        </p:nvSpPr>
        <p:spPr/>
        <p:txBody>
          <a:bodyPr/>
          <a:lstStyle>
            <a:lvl1pPr>
              <a:defRPr/>
            </a:lvl1pPr>
          </a:lstStyle>
          <a:p>
            <a:pPr>
              <a:defRPr/>
            </a:pPr>
            <a:fld id="{789B7F10-FCD7-4C4B-BE00-F68468D13465}" type="slidenum">
              <a:rPr lang="en-US" altLang="en-US"/>
              <a:pPr>
                <a:defRPr/>
              </a:pPr>
              <a:t>‹#›</a:t>
            </a:fld>
            <a:endParaRPr lang="en-US" altLang="en-US"/>
          </a:p>
        </p:txBody>
      </p:sp>
    </p:spTree>
    <p:extLst>
      <p:ext uri="{BB962C8B-B14F-4D97-AF65-F5344CB8AC3E}">
        <p14:creationId xmlns:p14="http://schemas.microsoft.com/office/powerpoint/2010/main" val="2322470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4911C0-8B16-38D9-DF8A-1AE3B51169CB}"/>
              </a:ext>
            </a:extLst>
          </p:cNvPr>
          <p:cNvSpPr/>
          <p:nvPr userDrawn="1"/>
        </p:nvSpPr>
        <p:spPr>
          <a:xfrm>
            <a:off x="0" y="0"/>
            <a:ext cx="5148263"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AB47DDF5-B2B4-B46F-750A-E68855127B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5318760" y="365760"/>
            <a:ext cx="6035040"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61D1090-57EF-CF77-30C7-442E65B62AB1}"/>
              </a:ext>
            </a:extLst>
          </p:cNvPr>
          <p:cNvSpPr>
            <a:spLocks noGrp="1"/>
          </p:cNvSpPr>
          <p:nvPr>
            <p:ph type="sldNum" sz="quarter" idx="10"/>
          </p:nvPr>
        </p:nvSpPr>
        <p:spPr/>
        <p:txBody>
          <a:bodyPr/>
          <a:lstStyle>
            <a:lvl1pPr>
              <a:defRPr/>
            </a:lvl1pPr>
          </a:lstStyle>
          <a:p>
            <a:pPr>
              <a:defRPr/>
            </a:pPr>
            <a:fld id="{0776292D-1FF9-4FA6-809F-B2DFD8794A23}" type="slidenum">
              <a:rPr lang="en-US" altLang="en-US"/>
              <a:pPr>
                <a:defRPr/>
              </a:pPr>
              <a:t>‹#›</a:t>
            </a:fld>
            <a:endParaRPr lang="en-US" altLang="en-US"/>
          </a:p>
        </p:txBody>
      </p:sp>
    </p:spTree>
    <p:extLst>
      <p:ext uri="{BB962C8B-B14F-4D97-AF65-F5344CB8AC3E}">
        <p14:creationId xmlns:p14="http://schemas.microsoft.com/office/powerpoint/2010/main" val="1653787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C6ED1-B79E-91A0-2B3D-52E6B992C2F3}"/>
              </a:ext>
            </a:extLst>
          </p:cNvPr>
          <p:cNvSpPr/>
          <p:nvPr userDrawn="1"/>
        </p:nvSpPr>
        <p:spPr>
          <a:xfrm>
            <a:off x="0" y="0"/>
            <a:ext cx="35814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8250ADCB-95C8-B586-ED8C-28D0B20E74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760"/>
            <a:ext cx="2560320" cy="5838471"/>
          </a:xfrm>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3675888" y="365759"/>
            <a:ext cx="7677912"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DE9B1FD8-7A85-17BB-6A45-7B8B08C08E30}"/>
              </a:ext>
            </a:extLst>
          </p:cNvPr>
          <p:cNvSpPr>
            <a:spLocks noGrp="1"/>
          </p:cNvSpPr>
          <p:nvPr>
            <p:ph type="sldNum" sz="quarter" idx="10"/>
          </p:nvPr>
        </p:nvSpPr>
        <p:spPr/>
        <p:txBody>
          <a:bodyPr/>
          <a:lstStyle>
            <a:lvl1pPr>
              <a:defRPr/>
            </a:lvl1pPr>
          </a:lstStyle>
          <a:p>
            <a:pPr>
              <a:defRPr/>
            </a:pPr>
            <a:fld id="{58D98464-1DE4-4270-9ECA-ACE6ACCAC63E}" type="slidenum">
              <a:rPr lang="en-US" altLang="en-US"/>
              <a:pPr>
                <a:defRPr/>
              </a:pPr>
              <a:t>‹#›</a:t>
            </a:fld>
            <a:endParaRPr lang="en-US" altLang="en-US"/>
          </a:p>
        </p:txBody>
      </p:sp>
    </p:spTree>
    <p:extLst>
      <p:ext uri="{BB962C8B-B14F-4D97-AF65-F5344CB8AC3E}">
        <p14:creationId xmlns:p14="http://schemas.microsoft.com/office/powerpoint/2010/main" val="2650784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A5BAB5-0DC8-0F03-CCC1-AE2CF6C2F3DF}"/>
              </a:ext>
            </a:extLst>
          </p:cNvPr>
          <p:cNvSpPr/>
          <p:nvPr userDrawn="1"/>
        </p:nvSpPr>
        <p:spPr>
          <a:xfrm>
            <a:off x="0" y="0"/>
            <a:ext cx="35814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8">
            <a:extLst>
              <a:ext uri="{FF2B5EF4-FFF2-40B4-BE49-F238E27FC236}">
                <a16:creationId xmlns:a16="http://schemas.microsoft.com/office/drawing/2014/main" id="{50C9F4F6-8C4E-9D02-9F02-DCEA12C392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841248" y="338492"/>
            <a:ext cx="2560320" cy="5843016"/>
          </a:xfrm>
        </p:spPr>
        <p:txBody>
          <a:bodyPr anchor="ctr" anchorCtr="1"/>
          <a:lstStyle>
            <a:lvl1pPr marL="0" indent="0" algn="r">
              <a:spcBef>
                <a:spcPts val="1800"/>
              </a:spcBef>
              <a:spcAft>
                <a:spcPts val="1200"/>
              </a:spcAft>
              <a:buNone/>
              <a:defRPr/>
            </a:lvl1pPr>
          </a:lstStyle>
          <a:p>
            <a:pPr lvl="0"/>
            <a:r>
              <a:rPr lang="en-US"/>
              <a:t>Click to edit Master text styles</a:t>
            </a:r>
          </a:p>
        </p:txBody>
      </p:sp>
      <p:sp>
        <p:nvSpPr>
          <p:cNvPr id="10" name="Title 9"/>
          <p:cNvSpPr>
            <a:spLocks noGrp="1"/>
          </p:cNvSpPr>
          <p:nvPr>
            <p:ph type="title"/>
          </p:nvPr>
        </p:nvSpPr>
        <p:spPr>
          <a:xfrm>
            <a:off x="3675888" y="338492"/>
            <a:ext cx="7677912"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F65FA2D-653B-54BC-B1AE-39402460E033}"/>
              </a:ext>
            </a:extLst>
          </p:cNvPr>
          <p:cNvSpPr>
            <a:spLocks noGrp="1"/>
          </p:cNvSpPr>
          <p:nvPr>
            <p:ph type="sldNum" sz="quarter" idx="14"/>
          </p:nvPr>
        </p:nvSpPr>
        <p:spPr/>
        <p:txBody>
          <a:bodyPr/>
          <a:lstStyle>
            <a:lvl1pPr>
              <a:defRPr/>
            </a:lvl1pPr>
          </a:lstStyle>
          <a:p>
            <a:pPr>
              <a:defRPr/>
            </a:pPr>
            <a:fld id="{AACCA25C-319D-41D8-A32D-B858A8C9C217}" type="slidenum">
              <a:rPr lang="en-US" altLang="en-US"/>
              <a:pPr>
                <a:defRPr/>
              </a:pPr>
              <a:t>‹#›</a:t>
            </a:fld>
            <a:endParaRPr lang="en-US" altLang="en-US"/>
          </a:p>
        </p:txBody>
      </p:sp>
    </p:spTree>
    <p:extLst>
      <p:ext uri="{BB962C8B-B14F-4D97-AF65-F5344CB8AC3E}">
        <p14:creationId xmlns:p14="http://schemas.microsoft.com/office/powerpoint/2010/main" val="1906018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F64E7122-6207-1149-3F3A-5020A26D92FE}"/>
              </a:ext>
            </a:extLst>
          </p:cNvPr>
          <p:cNvSpPr>
            <a:spLocks noGrp="1"/>
          </p:cNvSpPr>
          <p:nvPr>
            <p:ph type="sldNum" sz="quarter" idx="10"/>
          </p:nvPr>
        </p:nvSpPr>
        <p:spPr/>
        <p:txBody>
          <a:bodyPr/>
          <a:lstStyle>
            <a:lvl1pPr>
              <a:defRPr/>
            </a:lvl1pPr>
          </a:lstStyle>
          <a:p>
            <a:pPr>
              <a:defRPr/>
            </a:pPr>
            <a:fld id="{3E67437A-A184-476B-845D-9645C8224651}" type="slidenum">
              <a:rPr lang="en-US" altLang="en-US"/>
              <a:pPr>
                <a:defRPr/>
              </a:pPr>
              <a:t>‹#›</a:t>
            </a:fld>
            <a:endParaRPr lang="en-US" altLang="en-US"/>
          </a:p>
        </p:txBody>
      </p:sp>
    </p:spTree>
    <p:extLst>
      <p:ext uri="{BB962C8B-B14F-4D97-AF65-F5344CB8AC3E}">
        <p14:creationId xmlns:p14="http://schemas.microsoft.com/office/powerpoint/2010/main" val="75008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8EF4993A-3335-3BBE-D2D5-03DA4B072B14}"/>
              </a:ext>
            </a:extLst>
          </p:cNvPr>
          <p:cNvSpPr>
            <a:spLocks noGrp="1"/>
          </p:cNvSpPr>
          <p:nvPr>
            <p:ph type="sldNum" sz="quarter" idx="10"/>
          </p:nvPr>
        </p:nvSpPr>
        <p:spPr/>
        <p:txBody>
          <a:bodyPr/>
          <a:lstStyle>
            <a:lvl1pPr>
              <a:defRPr/>
            </a:lvl1pPr>
          </a:lstStyle>
          <a:p>
            <a:pPr>
              <a:defRPr/>
            </a:pPr>
            <a:fld id="{8C02459A-BAEE-4DAB-B213-6F5D49B416DC}" type="slidenum">
              <a:rPr lang="en-US" altLang="en-US"/>
              <a:pPr>
                <a:defRPr/>
              </a:pPr>
              <a:t>‹#›</a:t>
            </a:fld>
            <a:endParaRPr lang="en-US" altLang="en-US"/>
          </a:p>
        </p:txBody>
      </p:sp>
    </p:spTree>
    <p:extLst>
      <p:ext uri="{BB962C8B-B14F-4D97-AF65-F5344CB8AC3E}">
        <p14:creationId xmlns:p14="http://schemas.microsoft.com/office/powerpoint/2010/main" val="4152913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a:extLst>
              <a:ext uri="{FF2B5EF4-FFF2-40B4-BE49-F238E27FC236}">
                <a16:creationId xmlns:a16="http://schemas.microsoft.com/office/drawing/2014/main" id="{C133F37A-75E1-033C-6651-3138007F9753}"/>
              </a:ext>
            </a:extLst>
          </p:cNvPr>
          <p:cNvSpPr>
            <a:spLocks noGrp="1"/>
          </p:cNvSpPr>
          <p:nvPr>
            <p:ph type="sldNum" sz="quarter" idx="10"/>
          </p:nvPr>
        </p:nvSpPr>
        <p:spPr/>
        <p:txBody>
          <a:bodyPr/>
          <a:lstStyle>
            <a:lvl1pPr>
              <a:defRPr/>
            </a:lvl1pPr>
          </a:lstStyle>
          <a:p>
            <a:pPr>
              <a:defRPr/>
            </a:pPr>
            <a:fld id="{A5C77A0B-4446-4FB5-BA31-D205BFF91D16}" type="slidenum">
              <a:rPr lang="en-US" altLang="en-US"/>
              <a:pPr>
                <a:defRPr/>
              </a:pPr>
              <a:t>‹#›</a:t>
            </a:fld>
            <a:endParaRPr lang="en-US" altLang="en-US"/>
          </a:p>
        </p:txBody>
      </p:sp>
    </p:spTree>
    <p:extLst>
      <p:ext uri="{BB962C8B-B14F-4D97-AF65-F5344CB8AC3E}">
        <p14:creationId xmlns:p14="http://schemas.microsoft.com/office/powerpoint/2010/main" val="4124542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9">
            <a:extLst>
              <a:ext uri="{FF2B5EF4-FFF2-40B4-BE49-F238E27FC236}">
                <a16:creationId xmlns:a16="http://schemas.microsoft.com/office/drawing/2014/main" id="{63BE60DE-EEE5-58D8-C78C-B5081648802D}"/>
              </a:ext>
            </a:extLst>
          </p:cNvPr>
          <p:cNvSpPr>
            <a:spLocks noGrp="1"/>
          </p:cNvSpPr>
          <p:nvPr>
            <p:ph type="sldNum" sz="quarter" idx="10"/>
          </p:nvPr>
        </p:nvSpPr>
        <p:spPr/>
        <p:txBody>
          <a:bodyPr/>
          <a:lstStyle>
            <a:lvl1pPr>
              <a:defRPr/>
            </a:lvl1pPr>
          </a:lstStyle>
          <a:p>
            <a:pPr>
              <a:defRPr/>
            </a:pPr>
            <a:fld id="{5895961D-7685-46E6-A239-C0C03A2C8616}" type="slidenum">
              <a:rPr lang="en-US" altLang="en-US"/>
              <a:pPr>
                <a:defRPr/>
              </a:pPr>
              <a:t>‹#›</a:t>
            </a:fld>
            <a:endParaRPr lang="en-US" altLang="en-US"/>
          </a:p>
        </p:txBody>
      </p:sp>
    </p:spTree>
    <p:extLst>
      <p:ext uri="{BB962C8B-B14F-4D97-AF65-F5344CB8AC3E}">
        <p14:creationId xmlns:p14="http://schemas.microsoft.com/office/powerpoint/2010/main" val="1322562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1832C3-FAA6-92E0-A108-AABD63FFE6FB}"/>
              </a:ext>
            </a:extLst>
          </p:cNvPr>
          <p:cNvSpPr/>
          <p:nvPr userDrawn="1"/>
        </p:nvSpPr>
        <p:spPr>
          <a:xfrm>
            <a:off x="0" y="2516188"/>
            <a:ext cx="12192000" cy="18256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8">
            <a:extLst>
              <a:ext uri="{FF2B5EF4-FFF2-40B4-BE49-F238E27FC236}">
                <a16:creationId xmlns:a16="http://schemas.microsoft.com/office/drawing/2014/main" id="{E541AF8C-452D-EB2B-D973-7D3D834B25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766218"/>
            <a:ext cx="10515600" cy="1325563"/>
          </a:xfrm>
        </p:spPr>
        <p:txBody>
          <a:bodyPr/>
          <a:lstStyle>
            <a:lvl1pPr algn="ctr">
              <a:defRPr b="1"/>
            </a:lvl1pPr>
          </a:lstStyle>
          <a:p>
            <a:r>
              <a:rPr lang="en-US"/>
              <a:t>Click to edit Master title style</a:t>
            </a:r>
          </a:p>
        </p:txBody>
      </p:sp>
      <p:sp>
        <p:nvSpPr>
          <p:cNvPr id="5" name="Slide Number Placeholder 3">
            <a:extLst>
              <a:ext uri="{FF2B5EF4-FFF2-40B4-BE49-F238E27FC236}">
                <a16:creationId xmlns:a16="http://schemas.microsoft.com/office/drawing/2014/main" id="{1481AF4E-CA09-D8FD-9B1F-D36A43C95909}"/>
              </a:ext>
            </a:extLst>
          </p:cNvPr>
          <p:cNvSpPr>
            <a:spLocks noGrp="1"/>
          </p:cNvSpPr>
          <p:nvPr>
            <p:ph type="sldNum" sz="quarter" idx="10"/>
          </p:nvPr>
        </p:nvSpPr>
        <p:spPr/>
        <p:txBody>
          <a:bodyPr/>
          <a:lstStyle>
            <a:lvl1pPr>
              <a:defRPr/>
            </a:lvl1pPr>
          </a:lstStyle>
          <a:p>
            <a:pPr>
              <a:defRPr/>
            </a:pPr>
            <a:fld id="{EF15FC69-FECB-4358-A2BC-9C0E47266BB0}" type="slidenum">
              <a:rPr lang="en-US" altLang="en-US"/>
              <a:pPr>
                <a:defRPr/>
              </a:pPr>
              <a:t>‹#›</a:t>
            </a:fld>
            <a:endParaRPr lang="en-US" altLang="en-US"/>
          </a:p>
        </p:txBody>
      </p:sp>
    </p:spTree>
    <p:extLst>
      <p:ext uri="{BB962C8B-B14F-4D97-AF65-F5344CB8AC3E}">
        <p14:creationId xmlns:p14="http://schemas.microsoft.com/office/powerpoint/2010/main" val="202620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23E7E2-8185-1ABF-A5C1-D072AB319015}"/>
              </a:ext>
            </a:extLst>
          </p:cNvPr>
          <p:cNvSpPr/>
          <p:nvPr userDrawn="1"/>
        </p:nvSpPr>
        <p:spPr>
          <a:xfrm>
            <a:off x="0" y="0"/>
            <a:ext cx="5148263"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8">
            <a:extLst>
              <a:ext uri="{FF2B5EF4-FFF2-40B4-BE49-F238E27FC236}">
                <a16:creationId xmlns:a16="http://schemas.microsoft.com/office/drawing/2014/main" id="{E74613BD-05FA-2688-2F0C-2185AA3FFE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noAutofit/>
          </a:bodyPr>
          <a:lstStyle>
            <a:lvl1pPr algn="ctr">
              <a:defRPr sz="4000" b="1"/>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5">
            <a:extLst>
              <a:ext uri="{FF2B5EF4-FFF2-40B4-BE49-F238E27FC236}">
                <a16:creationId xmlns:a16="http://schemas.microsoft.com/office/drawing/2014/main" id="{0BE0F46B-BCA8-5DB3-3979-0805779D8D62}"/>
              </a:ext>
            </a:extLst>
          </p:cNvPr>
          <p:cNvSpPr>
            <a:spLocks noGrp="1"/>
          </p:cNvSpPr>
          <p:nvPr>
            <p:ph type="sldNum" sz="quarter" idx="10"/>
          </p:nvPr>
        </p:nvSpPr>
        <p:spPr/>
        <p:txBody>
          <a:bodyPr/>
          <a:lstStyle>
            <a:lvl1pPr>
              <a:defRPr/>
            </a:lvl1pPr>
          </a:lstStyle>
          <a:p>
            <a:pPr>
              <a:defRPr/>
            </a:pPr>
            <a:fld id="{6F053CA1-B7FE-456C-8659-5D7E69A6A720}" type="slidenum">
              <a:rPr lang="en-US" altLang="en-US"/>
              <a:pPr>
                <a:defRPr/>
              </a:pPr>
              <a:t>‹#›</a:t>
            </a:fld>
            <a:endParaRPr lang="en-US" altLang="en-US"/>
          </a:p>
        </p:txBody>
      </p:sp>
    </p:spTree>
    <p:extLst>
      <p:ext uri="{BB962C8B-B14F-4D97-AF65-F5344CB8AC3E}">
        <p14:creationId xmlns:p14="http://schemas.microsoft.com/office/powerpoint/2010/main" val="2572590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9287CE09-BA61-BA12-5E6E-B1DB8D1A06AF}"/>
              </a:ext>
            </a:extLst>
          </p:cNvPr>
          <p:cNvSpPr>
            <a:spLocks noGrp="1"/>
          </p:cNvSpPr>
          <p:nvPr>
            <p:ph type="sldNum" sz="quarter" idx="10"/>
          </p:nvPr>
        </p:nvSpPr>
        <p:spPr/>
        <p:txBody>
          <a:bodyPr/>
          <a:lstStyle>
            <a:lvl1pPr>
              <a:defRPr/>
            </a:lvl1pPr>
          </a:lstStyle>
          <a:p>
            <a:pPr>
              <a:defRPr/>
            </a:pPr>
            <a:fld id="{7D2D3AA3-F4BA-4918-AA82-E21E867B820B}" type="slidenum">
              <a:rPr lang="en-US" altLang="en-US"/>
              <a:pPr>
                <a:defRPr/>
              </a:pPr>
              <a:t>‹#›</a:t>
            </a:fld>
            <a:endParaRPr lang="en-US" altLang="en-US"/>
          </a:p>
        </p:txBody>
      </p:sp>
    </p:spTree>
    <p:extLst>
      <p:ext uri="{BB962C8B-B14F-4D97-AF65-F5344CB8AC3E}">
        <p14:creationId xmlns:p14="http://schemas.microsoft.com/office/powerpoint/2010/main" val="2196548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White + Black">
    <p:bg>
      <p:bgPr>
        <a:solidFill>
          <a:srgbClr val="F3F3F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681CE8-38AE-4920-AD3A-425DDC7626ED}"/>
              </a:ext>
            </a:extLst>
          </p:cNvPr>
          <p:cNvSpPr>
            <a:spLocks noGrp="1"/>
          </p:cNvSpPr>
          <p:nvPr>
            <p:ph type="body" sz="quarter" idx="10"/>
          </p:nvPr>
        </p:nvSpPr>
        <p:spPr>
          <a:xfrm>
            <a:off x="3871020" y="1381125"/>
            <a:ext cx="7550959" cy="4479925"/>
          </a:xfrm>
        </p:spPr>
        <p:txBody>
          <a:bodyPr anchor="ctr"/>
          <a:lstStyle>
            <a:lvl1pPr marL="428625" marR="0" indent="-428625" algn="l" defTabSz="412869" rtl="0" fontAlgn="ctr" latinLnBrk="0" hangingPunct="0">
              <a:lnSpc>
                <a:spcPct val="100000"/>
              </a:lnSpc>
              <a:spcBef>
                <a:spcPts val="1500"/>
              </a:spcBef>
              <a:spcAft>
                <a:spcPts val="0"/>
              </a:spcAft>
              <a:buClrTx/>
              <a:buSzTx/>
              <a:buFontTx/>
              <a:buChar char="»"/>
              <a:tabLst/>
              <a:defRPr kumimoji="0" lang="en-US" sz="3500" b="0" i="0" u="none" strike="noStrike" cap="none" spc="-43" normalizeH="0" baseline="0" dirty="0" smtClean="0">
                <a:ln>
                  <a:noFill/>
                </a:ln>
                <a:solidFill>
                  <a:schemeClr val="bg1"/>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713582" indent="0">
              <a:lnSpc>
                <a:spcPct val="100000"/>
              </a:lnSpc>
              <a:spcBef>
                <a:spcPts val="900"/>
              </a:spcBef>
              <a:buFont typeface="Myanmar Text" panose="020B0502040204020203" pitchFamily="34" charset="0"/>
              <a:buNone/>
              <a:defRPr sz="2500" i="1">
                <a:solidFill>
                  <a:schemeClr val="bg1"/>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43" name="Slide Number"/>
          <p:cNvSpPr txBox="1">
            <a:spLocks noGrp="1"/>
          </p:cNvSpPr>
          <p:nvPr>
            <p:ph type="sldNum" sz="quarter" idx="2"/>
          </p:nvPr>
        </p:nvSpPr>
        <p:spPr>
          <a:xfrm>
            <a:off x="196851" y="6546850"/>
            <a:ext cx="322351" cy="138500"/>
          </a:xfrm>
          <a:prstGeom prst="rect">
            <a:avLst/>
          </a:prstGeom>
        </p:spPr>
        <p:txBody>
          <a:bodyPr/>
          <a:lstStyle>
            <a:lvl1pPr>
              <a:defRPr b="1">
                <a:solidFill>
                  <a:srgbClr val="4B636F"/>
                </a:solidFill>
                <a:latin typeface="Avenir Next"/>
                <a:ea typeface="Avenir Next"/>
                <a:cs typeface="Avenir Next"/>
                <a:sym typeface="Avenir Next"/>
              </a:defRPr>
            </a:lvl1pPr>
          </a:lstStyle>
          <a:p>
            <a:fld id="{86CB4B4D-7CA3-9044-876B-883B54F8677D}" type="slidenum">
              <a:t>‹#›</a:t>
            </a:fld>
            <a:endParaRPr/>
          </a:p>
        </p:txBody>
      </p:sp>
      <p:sp>
        <p:nvSpPr>
          <p:cNvPr id="44" name="Rectangle"/>
          <p:cNvSpPr/>
          <p:nvPr/>
        </p:nvSpPr>
        <p:spPr>
          <a:xfrm>
            <a:off x="-10802" y="0"/>
            <a:ext cx="3491939" cy="6858000"/>
          </a:xfrm>
          <a:prstGeom prst="rect">
            <a:avLst/>
          </a:prstGeom>
          <a:solidFill>
            <a:srgbClr val="2A2D31"/>
          </a:solidFill>
          <a:ln w="12700">
            <a:miter lim="400000"/>
          </a:ln>
        </p:spPr>
        <p:txBody>
          <a:bodyPr lIns="11908" tIns="11908" rIns="11908" bIns="11908" anchor="ctr"/>
          <a:lstStyle/>
          <a:p>
            <a:pPr defTabSz="914665">
              <a:lnSpc>
                <a:spcPct val="100000"/>
              </a:lnSpc>
              <a:defRPr sz="3400" cap="none" spc="0">
                <a:solidFill>
                  <a:srgbClr val="000000"/>
                </a:solidFill>
                <a:latin typeface="Arial"/>
                <a:ea typeface="Arial"/>
                <a:cs typeface="Arial"/>
                <a:sym typeface="Arial"/>
              </a:defRPr>
            </a:pPr>
            <a:endParaRPr sz="1700"/>
          </a:p>
        </p:txBody>
      </p:sp>
      <p:sp>
        <p:nvSpPr>
          <p:cNvPr id="6" name="Text Placeholder 5">
            <a:extLst>
              <a:ext uri="{FF2B5EF4-FFF2-40B4-BE49-F238E27FC236}">
                <a16:creationId xmlns:a16="http://schemas.microsoft.com/office/drawing/2014/main" id="{FF47DA69-7D09-4A01-BFF5-7E62EFC17B6F}"/>
              </a:ext>
            </a:extLst>
          </p:cNvPr>
          <p:cNvSpPr>
            <a:spLocks noGrp="1"/>
          </p:cNvSpPr>
          <p:nvPr>
            <p:ph type="body" sz="quarter" idx="11"/>
          </p:nvPr>
        </p:nvSpPr>
        <p:spPr>
          <a:xfrm>
            <a:off x="267843" y="152400"/>
            <a:ext cx="2892452" cy="6641592"/>
          </a:xfrm>
        </p:spPr>
        <p:txBody>
          <a:bodyPr anchor="ctr">
            <a:normAutofit/>
          </a:bodyPr>
          <a:lstStyle>
            <a:lvl1pPr marL="0" marR="0" indent="0" algn="r" defTabSz="412869" rtl="0" fontAlgn="auto" latinLnBrk="0" hangingPunct="0">
              <a:lnSpc>
                <a:spcPct val="100000"/>
              </a:lnSpc>
              <a:spcBef>
                <a:spcPts val="900"/>
              </a:spcBef>
              <a:spcAft>
                <a:spcPts val="900"/>
              </a:spcAft>
              <a:buClrTx/>
              <a:buSzTx/>
              <a:buFontTx/>
              <a:buNone/>
              <a:tabLst/>
              <a:defRPr kumimoji="0" lang="en-US" sz="2700" b="0" i="0" u="none" strike="noStrike" cap="small" spc="-170" normalizeH="0" baseline="0" dirty="0" smtClean="0">
                <a:ln>
                  <a:noFill/>
                </a:ln>
                <a:solidFill>
                  <a:srgbClr val="4B7D95">
                    <a:lumMod val="75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0" marR="0" indent="0" algn="r" defTabSz="412869" rtl="0" fontAlgn="auto" latinLnBrk="0" hangingPunct="0">
              <a:lnSpc>
                <a:spcPct val="100000"/>
              </a:lnSpc>
              <a:spcBef>
                <a:spcPts val="900"/>
              </a:spcBef>
              <a:spcAft>
                <a:spcPts val="900"/>
              </a:spcAft>
              <a:buClrTx/>
              <a:buSzTx/>
              <a:buFontTx/>
              <a:buNone/>
              <a:tabLst/>
              <a:defRPr kumimoji="0" lang="en-US" sz="2700" b="1" i="0" u="none" strike="noStrike" cap="small" spc="-170" normalizeH="0" baseline="0" dirty="0" smtClean="0">
                <a:ln>
                  <a:noFill/>
                </a:ln>
                <a:solidFill>
                  <a:srgbClr val="4B7D95">
                    <a:lumMod val="60000"/>
                    <a:lumOff val="40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2pPr>
          </a:lstStyle>
          <a:p>
            <a:pPr lvl="0"/>
            <a:r>
              <a:rPr lang="en-US"/>
              <a:t>Click to edit Master text styles</a:t>
            </a:r>
          </a:p>
          <a:p>
            <a:pPr lvl="1"/>
            <a:r>
              <a:rPr lang="en-US"/>
              <a:t>Second level (emphasis)</a:t>
            </a:r>
          </a:p>
        </p:txBody>
      </p:sp>
    </p:spTree>
    <p:extLst>
      <p:ext uri="{BB962C8B-B14F-4D97-AF65-F5344CB8AC3E}">
        <p14:creationId xmlns:p14="http://schemas.microsoft.com/office/powerpoint/2010/main" val="3468231655"/>
      </p:ext>
    </p:extLst>
  </p:cSld>
  <p:clrMapOvr>
    <a:overrideClrMapping bg1="lt1" tx1="dk1" bg2="lt2" tx2="dk2" accent1="accent1" accent2="accent2" accent3="accent3" accent4="accent4" accent5="accent5" accent6="accent6" hlink="hlink" folHlink="folHlink"/>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White Solid">
    <p:bg>
      <p:bgPr>
        <a:solidFill>
          <a:srgbClr val="F0F2F6"/>
        </a:solidFill>
        <a:effectLst/>
      </p:bgPr>
    </p:bg>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xfrm>
            <a:off x="196851" y="6546850"/>
            <a:ext cx="322351" cy="138500"/>
          </a:xfrm>
          <a:prstGeom prst="rect">
            <a:avLst/>
          </a:prstGeom>
        </p:spPr>
        <p:txBody>
          <a:bodyPr/>
          <a:lstStyle>
            <a:lvl1pPr>
              <a:defRPr b="1">
                <a:solidFill>
                  <a:srgbClr val="4B636F"/>
                </a:solidFill>
                <a:latin typeface="Avenir Next"/>
                <a:ea typeface="Avenir Next"/>
                <a:cs typeface="Avenir Next"/>
                <a:sym typeface="Avenir Next"/>
              </a:defRPr>
            </a:lvl1pPr>
          </a:lstStyle>
          <a:p>
            <a:fld id="{86CB4B4D-7CA3-9044-876B-883B54F8677D}" type="slidenum">
              <a:t>‹#›</a:t>
            </a:fld>
            <a:endParaRPr/>
          </a:p>
        </p:txBody>
      </p:sp>
    </p:spTree>
    <p:extLst>
      <p:ext uri="{BB962C8B-B14F-4D97-AF65-F5344CB8AC3E}">
        <p14:creationId xmlns:p14="http://schemas.microsoft.com/office/powerpoint/2010/main" val="10009037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White + Black">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681CE8-38AE-4920-AD3A-425DDC7626ED}"/>
              </a:ext>
            </a:extLst>
          </p:cNvPr>
          <p:cNvSpPr>
            <a:spLocks noGrp="1"/>
          </p:cNvSpPr>
          <p:nvPr>
            <p:ph type="body" sz="quarter" idx="10"/>
          </p:nvPr>
        </p:nvSpPr>
        <p:spPr>
          <a:xfrm>
            <a:off x="5248657" y="1381125"/>
            <a:ext cx="6648069" cy="4479925"/>
          </a:xfrm>
        </p:spPr>
        <p:txBody>
          <a:bodyPr anchor="ctr"/>
          <a:lstStyle>
            <a:lvl1pPr marL="428625" marR="0" indent="-428625" algn="l" defTabSz="412869" rtl="0" fontAlgn="ctr" latinLnBrk="0" hangingPunct="0">
              <a:lnSpc>
                <a:spcPct val="100000"/>
              </a:lnSpc>
              <a:spcBef>
                <a:spcPts val="900"/>
              </a:spcBef>
              <a:spcAft>
                <a:spcPts val="300"/>
              </a:spcAft>
              <a:buClrTx/>
              <a:buSzTx/>
              <a:buFontTx/>
              <a:buChar char="»"/>
              <a:tabLst/>
              <a:defRPr kumimoji="0" lang="en-US" sz="3250" b="0" i="0" u="none" strike="noStrike" cap="none" spc="-43" normalizeH="0" baseline="0" dirty="0" smtClean="0">
                <a:ln>
                  <a:noFill/>
                </a:ln>
                <a:solidFill>
                  <a:schemeClr val="accent5"/>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914400" indent="-342900">
              <a:lnSpc>
                <a:spcPct val="100000"/>
              </a:lnSpc>
              <a:spcBef>
                <a:spcPts val="600"/>
              </a:spcBef>
              <a:buFont typeface="Myanmar Text" panose="020B0502040204020203" pitchFamily="34" charset="0"/>
              <a:buChar char="–"/>
              <a:defRPr>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43" name="Slide Number"/>
          <p:cNvSpPr txBox="1">
            <a:spLocks noGrp="1"/>
          </p:cNvSpPr>
          <p:nvPr>
            <p:ph type="sldNum" sz="quarter" idx="2"/>
          </p:nvPr>
        </p:nvSpPr>
        <p:spPr>
          <a:xfrm>
            <a:off x="196851" y="6546850"/>
            <a:ext cx="322351" cy="138500"/>
          </a:xfrm>
          <a:prstGeom prst="rect">
            <a:avLst/>
          </a:prstGeom>
        </p:spPr>
        <p:txBody>
          <a:bodyPr/>
          <a:lstStyle>
            <a:lvl1pPr>
              <a:defRPr b="1">
                <a:solidFill>
                  <a:srgbClr val="4B636F"/>
                </a:solidFill>
                <a:latin typeface="Avenir Next"/>
                <a:ea typeface="Avenir Next"/>
                <a:cs typeface="Avenir Next"/>
                <a:sym typeface="Avenir Next"/>
              </a:defRPr>
            </a:lvl1pPr>
          </a:lstStyle>
          <a:p>
            <a:fld id="{86CB4B4D-7CA3-9044-876B-883B54F8677D}" type="slidenum">
              <a:t>‹#›</a:t>
            </a:fld>
            <a:endParaRPr/>
          </a:p>
        </p:txBody>
      </p:sp>
      <p:sp>
        <p:nvSpPr>
          <p:cNvPr id="44" name="Rectangle"/>
          <p:cNvSpPr/>
          <p:nvPr/>
        </p:nvSpPr>
        <p:spPr>
          <a:xfrm>
            <a:off x="-10801" y="0"/>
            <a:ext cx="4972679" cy="6858000"/>
          </a:xfrm>
          <a:prstGeom prst="rect">
            <a:avLst/>
          </a:prstGeom>
          <a:solidFill>
            <a:srgbClr val="2A2D31"/>
          </a:solidFill>
          <a:ln w="12700">
            <a:miter lim="400000"/>
          </a:ln>
        </p:spPr>
        <p:txBody>
          <a:bodyPr lIns="11908" tIns="11908" rIns="11908" bIns="11908" anchor="ctr"/>
          <a:lstStyle/>
          <a:p>
            <a:pPr defTabSz="914665">
              <a:lnSpc>
                <a:spcPct val="100000"/>
              </a:lnSpc>
              <a:defRPr sz="3400" cap="none" spc="0">
                <a:solidFill>
                  <a:srgbClr val="000000"/>
                </a:solidFill>
                <a:latin typeface="Arial"/>
                <a:ea typeface="Arial"/>
                <a:cs typeface="Arial"/>
                <a:sym typeface="Arial"/>
              </a:defRPr>
            </a:pPr>
            <a:endParaRPr sz="1700"/>
          </a:p>
        </p:txBody>
      </p:sp>
      <p:sp>
        <p:nvSpPr>
          <p:cNvPr id="6" name="Text Placeholder 5">
            <a:extLst>
              <a:ext uri="{FF2B5EF4-FFF2-40B4-BE49-F238E27FC236}">
                <a16:creationId xmlns:a16="http://schemas.microsoft.com/office/drawing/2014/main" id="{FF47DA69-7D09-4A01-BFF5-7E62EFC17B6F}"/>
              </a:ext>
            </a:extLst>
          </p:cNvPr>
          <p:cNvSpPr>
            <a:spLocks noGrp="1"/>
          </p:cNvSpPr>
          <p:nvPr>
            <p:ph type="body" sz="quarter" idx="11"/>
          </p:nvPr>
        </p:nvSpPr>
        <p:spPr>
          <a:xfrm>
            <a:off x="267843" y="152400"/>
            <a:ext cx="4578351" cy="6641592"/>
          </a:xfrm>
        </p:spPr>
        <p:txBody>
          <a:bodyPr anchor="ctr"/>
          <a:lstStyle>
            <a:lvl1pPr marL="0" marR="0" indent="0" algn="r" defTabSz="412869" rtl="0" fontAlgn="auto" latinLnBrk="0" hangingPunct="0">
              <a:lnSpc>
                <a:spcPct val="100000"/>
              </a:lnSpc>
              <a:spcBef>
                <a:spcPts val="900"/>
              </a:spcBef>
              <a:spcAft>
                <a:spcPts val="900"/>
              </a:spcAft>
              <a:buClrTx/>
              <a:buSzTx/>
              <a:buFontTx/>
              <a:buNone/>
              <a:tabLst/>
              <a:defRPr kumimoji="0" lang="en-US" sz="4000" b="0" i="0" u="none" strike="noStrike" cap="small" spc="-100" normalizeH="0" baseline="0" dirty="0" smtClean="0">
                <a:ln>
                  <a:noFill/>
                </a:ln>
                <a:solidFill>
                  <a:srgbClr val="4B7D95">
                    <a:lumMod val="75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0" marR="0" indent="0" algn="r" defTabSz="412869" rtl="0" fontAlgn="auto" latinLnBrk="0" hangingPunct="0">
              <a:lnSpc>
                <a:spcPct val="100000"/>
              </a:lnSpc>
              <a:spcBef>
                <a:spcPts val="900"/>
              </a:spcBef>
              <a:spcAft>
                <a:spcPts val="900"/>
              </a:spcAft>
              <a:buClrTx/>
              <a:buSzTx/>
              <a:buFontTx/>
              <a:buNone/>
              <a:tabLst/>
              <a:defRPr kumimoji="0" lang="en-US" sz="4000" b="1" i="0" u="none" strike="noStrike" cap="small" spc="-100" normalizeH="0" baseline="0" dirty="0" smtClean="0">
                <a:ln>
                  <a:noFill/>
                </a:ln>
                <a:solidFill>
                  <a:srgbClr val="4B7D95">
                    <a:lumMod val="60000"/>
                    <a:lumOff val="40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2pPr>
          </a:lstStyle>
          <a:p>
            <a:pPr lvl="0"/>
            <a:r>
              <a:rPr lang="en-US"/>
              <a:t>Click to edit Master text styles</a:t>
            </a:r>
          </a:p>
          <a:p>
            <a:pPr lvl="1"/>
            <a:r>
              <a:rPr lang="en-US"/>
              <a:t>Second level (emphasis)</a:t>
            </a:r>
          </a:p>
        </p:txBody>
      </p:sp>
    </p:spTree>
    <p:extLst>
      <p:ext uri="{BB962C8B-B14F-4D97-AF65-F5344CB8AC3E}">
        <p14:creationId xmlns:p14="http://schemas.microsoft.com/office/powerpoint/2010/main" val="3424073755"/>
      </p:ext>
    </p:extLst>
  </p:cSld>
  <p:clrMapOvr>
    <a:overrideClrMapping bg1="lt1" tx1="dk1" bg2="lt2" tx2="dk2" accent1="accent1" accent2="accent2" accent3="accent3" accent4="accent4" accent5="accent5" accent6="accent6" hlink="hlink" folHlink="folHlink"/>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White + Black">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681CE8-38AE-4920-AD3A-425DDC7626ED}"/>
              </a:ext>
            </a:extLst>
          </p:cNvPr>
          <p:cNvSpPr>
            <a:spLocks noGrp="1"/>
          </p:cNvSpPr>
          <p:nvPr>
            <p:ph type="body" sz="quarter" idx="10"/>
          </p:nvPr>
        </p:nvSpPr>
        <p:spPr>
          <a:xfrm>
            <a:off x="3871020" y="1381125"/>
            <a:ext cx="7550959" cy="4479925"/>
          </a:xfrm>
        </p:spPr>
        <p:txBody>
          <a:bodyPr anchor="ctr"/>
          <a:lstStyle>
            <a:lvl1pPr marL="428625" marR="0" indent="-428625" algn="l" defTabSz="412869" rtl="0" fontAlgn="ctr" latinLnBrk="0" hangingPunct="0">
              <a:lnSpc>
                <a:spcPct val="100000"/>
              </a:lnSpc>
              <a:spcBef>
                <a:spcPts val="1500"/>
              </a:spcBef>
              <a:spcAft>
                <a:spcPts val="0"/>
              </a:spcAft>
              <a:buClrTx/>
              <a:buSzTx/>
              <a:buFontTx/>
              <a:buChar char="»"/>
              <a:tabLst/>
              <a:defRPr kumimoji="0" lang="en-US" sz="3500" b="0" i="0" u="none" strike="noStrike" cap="none" spc="-43" normalizeH="0" baseline="0" dirty="0" smtClean="0">
                <a:ln>
                  <a:noFill/>
                </a:ln>
                <a:solidFill>
                  <a:schemeClr val="accent5"/>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713582" indent="0">
              <a:lnSpc>
                <a:spcPct val="100000"/>
              </a:lnSpc>
              <a:spcBef>
                <a:spcPts val="900"/>
              </a:spcBef>
              <a:buFont typeface="Myanmar Text" panose="020B0502040204020203" pitchFamily="34" charset="0"/>
              <a:buNone/>
              <a:defRPr sz="2500" i="1">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43" name="Slide Number"/>
          <p:cNvSpPr txBox="1">
            <a:spLocks noGrp="1"/>
          </p:cNvSpPr>
          <p:nvPr>
            <p:ph type="sldNum" sz="quarter" idx="2"/>
          </p:nvPr>
        </p:nvSpPr>
        <p:spPr>
          <a:xfrm>
            <a:off x="196851" y="6546850"/>
            <a:ext cx="322351" cy="138500"/>
          </a:xfrm>
          <a:prstGeom prst="rect">
            <a:avLst/>
          </a:prstGeom>
        </p:spPr>
        <p:txBody>
          <a:bodyPr/>
          <a:lstStyle>
            <a:lvl1pPr>
              <a:defRPr b="1">
                <a:solidFill>
                  <a:srgbClr val="4B636F"/>
                </a:solidFill>
                <a:latin typeface="Avenir Next"/>
                <a:ea typeface="Avenir Next"/>
                <a:cs typeface="Avenir Next"/>
                <a:sym typeface="Avenir Next"/>
              </a:defRPr>
            </a:lvl1pPr>
          </a:lstStyle>
          <a:p>
            <a:fld id="{86CB4B4D-7CA3-9044-876B-883B54F8677D}" type="slidenum">
              <a:t>‹#›</a:t>
            </a:fld>
            <a:endParaRPr/>
          </a:p>
        </p:txBody>
      </p:sp>
      <p:sp>
        <p:nvSpPr>
          <p:cNvPr id="44" name="Rectangle"/>
          <p:cNvSpPr/>
          <p:nvPr/>
        </p:nvSpPr>
        <p:spPr>
          <a:xfrm>
            <a:off x="-10802" y="0"/>
            <a:ext cx="3491939" cy="6858000"/>
          </a:xfrm>
          <a:prstGeom prst="rect">
            <a:avLst/>
          </a:prstGeom>
          <a:solidFill>
            <a:srgbClr val="2A2D31"/>
          </a:solidFill>
          <a:ln w="12700">
            <a:miter lim="400000"/>
          </a:ln>
        </p:spPr>
        <p:txBody>
          <a:bodyPr lIns="11908" tIns="11908" rIns="11908" bIns="11908" anchor="ctr"/>
          <a:lstStyle/>
          <a:p>
            <a:pPr defTabSz="914665">
              <a:lnSpc>
                <a:spcPct val="100000"/>
              </a:lnSpc>
              <a:defRPr sz="3400" cap="none" spc="0">
                <a:solidFill>
                  <a:srgbClr val="000000"/>
                </a:solidFill>
                <a:latin typeface="Arial"/>
                <a:ea typeface="Arial"/>
                <a:cs typeface="Arial"/>
                <a:sym typeface="Arial"/>
              </a:defRPr>
            </a:pPr>
            <a:endParaRPr sz="1700"/>
          </a:p>
        </p:txBody>
      </p:sp>
      <p:sp>
        <p:nvSpPr>
          <p:cNvPr id="6" name="Text Placeholder 5">
            <a:extLst>
              <a:ext uri="{FF2B5EF4-FFF2-40B4-BE49-F238E27FC236}">
                <a16:creationId xmlns:a16="http://schemas.microsoft.com/office/drawing/2014/main" id="{FF47DA69-7D09-4A01-BFF5-7E62EFC17B6F}"/>
              </a:ext>
            </a:extLst>
          </p:cNvPr>
          <p:cNvSpPr>
            <a:spLocks noGrp="1"/>
          </p:cNvSpPr>
          <p:nvPr>
            <p:ph type="body" sz="quarter" idx="11"/>
          </p:nvPr>
        </p:nvSpPr>
        <p:spPr>
          <a:xfrm>
            <a:off x="267843" y="152400"/>
            <a:ext cx="2892452" cy="6641592"/>
          </a:xfrm>
        </p:spPr>
        <p:txBody>
          <a:bodyPr anchor="ctr">
            <a:normAutofit/>
          </a:bodyPr>
          <a:lstStyle>
            <a:lvl1pPr marL="0" marR="0" indent="0" algn="r" defTabSz="412869" rtl="0" fontAlgn="auto" latinLnBrk="0" hangingPunct="0">
              <a:lnSpc>
                <a:spcPct val="100000"/>
              </a:lnSpc>
              <a:spcBef>
                <a:spcPts val="900"/>
              </a:spcBef>
              <a:spcAft>
                <a:spcPts val="900"/>
              </a:spcAft>
              <a:buClrTx/>
              <a:buSzTx/>
              <a:buFontTx/>
              <a:buNone/>
              <a:tabLst/>
              <a:defRPr kumimoji="0" lang="en-US" sz="2700" b="0" i="0" u="none" strike="noStrike" cap="small" spc="-170" normalizeH="0" baseline="0" dirty="0" smtClean="0">
                <a:ln>
                  <a:noFill/>
                </a:ln>
                <a:solidFill>
                  <a:srgbClr val="4B7D95">
                    <a:lumMod val="75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0" marR="0" indent="0" algn="r" defTabSz="412869" rtl="0" fontAlgn="auto" latinLnBrk="0" hangingPunct="0">
              <a:lnSpc>
                <a:spcPct val="100000"/>
              </a:lnSpc>
              <a:spcBef>
                <a:spcPts val="900"/>
              </a:spcBef>
              <a:spcAft>
                <a:spcPts val="900"/>
              </a:spcAft>
              <a:buClrTx/>
              <a:buSzTx/>
              <a:buFontTx/>
              <a:buNone/>
              <a:tabLst/>
              <a:defRPr kumimoji="0" lang="en-US" sz="2700" b="1" i="0" u="none" strike="noStrike" cap="small" spc="-170" normalizeH="0" baseline="0" dirty="0" smtClean="0">
                <a:ln>
                  <a:noFill/>
                </a:ln>
                <a:solidFill>
                  <a:srgbClr val="4B7D95">
                    <a:lumMod val="60000"/>
                    <a:lumOff val="40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2pPr>
          </a:lstStyle>
          <a:p>
            <a:pPr lvl="0"/>
            <a:r>
              <a:rPr lang="en-US"/>
              <a:t>Click to edit Master text styles</a:t>
            </a:r>
          </a:p>
          <a:p>
            <a:pPr lvl="1"/>
            <a:r>
              <a:rPr lang="en-US"/>
              <a:t>Second level (emphasis)</a:t>
            </a:r>
          </a:p>
        </p:txBody>
      </p:sp>
    </p:spTree>
    <p:extLst>
      <p:ext uri="{BB962C8B-B14F-4D97-AF65-F5344CB8AC3E}">
        <p14:creationId xmlns:p14="http://schemas.microsoft.com/office/powerpoint/2010/main" val="1675977739"/>
      </p:ext>
    </p:extLst>
  </p:cSld>
  <p:clrMapOvr>
    <a:overrideClrMapping bg1="lt1" tx1="dk1" bg2="lt2" tx2="dk2" accent1="accent1" accent2="accent2" accent3="accent3" accent4="accent4" accent5="accent5" accent6="accent6" hlink="hlink" folHlink="folHlink"/>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Black Lower Third">
    <p:bg>
      <p:bgPr>
        <a:solidFill>
          <a:srgbClr val="F0F2F6"/>
        </a:solidFill>
        <a:effectLst/>
      </p:bgPr>
    </p:bg>
    <p:spTree>
      <p:nvGrpSpPr>
        <p:cNvPr id="1" name=""/>
        <p:cNvGrpSpPr/>
        <p:nvPr/>
      </p:nvGrpSpPr>
      <p:grpSpPr>
        <a:xfrm>
          <a:off x="0" y="0"/>
          <a:ext cx="0" cy="0"/>
          <a:chOff x="0" y="0"/>
          <a:chExt cx="0" cy="0"/>
        </a:xfrm>
      </p:grpSpPr>
      <p:sp>
        <p:nvSpPr>
          <p:cNvPr id="51" name="Rectangle 6"/>
          <p:cNvSpPr/>
          <p:nvPr/>
        </p:nvSpPr>
        <p:spPr>
          <a:xfrm>
            <a:off x="0" y="0"/>
            <a:ext cx="12192000" cy="2274489"/>
          </a:xfrm>
          <a:prstGeom prst="rect">
            <a:avLst/>
          </a:prstGeom>
          <a:solidFill>
            <a:srgbClr val="2A2D31"/>
          </a:solidFill>
          <a:ln w="3175">
            <a:miter lim="400000"/>
          </a:ln>
        </p:spPr>
        <p:txBody>
          <a:bodyPr lIns="11908" tIns="11908" rIns="11908" bIns="11908" anchor="ctr"/>
          <a:lstStyle/>
          <a:p>
            <a:pPr algn="ctr" defTabSz="914665">
              <a:lnSpc>
                <a:spcPct val="100000"/>
              </a:lnSpc>
              <a:defRPr sz="3400" cap="none" spc="0">
                <a:solidFill>
                  <a:schemeClr val="accent5">
                    <a:lumOff val="4705"/>
                  </a:schemeClr>
                </a:solidFill>
                <a:latin typeface="Arial"/>
                <a:ea typeface="Arial"/>
                <a:cs typeface="Arial"/>
                <a:sym typeface="Arial"/>
              </a:defRPr>
            </a:pPr>
            <a:endParaRPr sz="1700" b="1"/>
          </a:p>
        </p:txBody>
      </p:sp>
      <p:sp>
        <p:nvSpPr>
          <p:cNvPr id="52" name="NWPP"/>
          <p:cNvSpPr txBox="1"/>
          <p:nvPr/>
        </p:nvSpPr>
        <p:spPr>
          <a:xfrm>
            <a:off x="643551" y="6545939"/>
            <a:ext cx="209527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829329">
              <a:lnSpc>
                <a:spcPct val="100000"/>
              </a:lnSpc>
              <a:defRPr sz="1800" cap="none" spc="0">
                <a:solidFill>
                  <a:srgbClr val="558390"/>
                </a:solidFill>
                <a:latin typeface="Avenir Next Demi Bold"/>
                <a:ea typeface="Avenir Next Demi Bold"/>
                <a:cs typeface="Avenir Next Demi Bold"/>
                <a:sym typeface="Avenir Next Demi Bold"/>
              </a:defRPr>
            </a:lvl1pPr>
          </a:lstStyle>
          <a:p>
            <a:r>
              <a:rPr sz="900"/>
              <a:t>NWPP</a:t>
            </a:r>
          </a:p>
        </p:txBody>
      </p:sp>
      <p:sp>
        <p:nvSpPr>
          <p:cNvPr id="53" name="Slide Number"/>
          <p:cNvSpPr txBox="1">
            <a:spLocks noGrp="1"/>
          </p:cNvSpPr>
          <p:nvPr>
            <p:ph type="sldNum" sz="quarter" idx="2"/>
          </p:nvPr>
        </p:nvSpPr>
        <p:spPr>
          <a:xfrm>
            <a:off x="197511" y="6545939"/>
            <a:ext cx="321273" cy="138500"/>
          </a:xfrm>
          <a:prstGeom prst="rect">
            <a:avLst/>
          </a:prstGeom>
        </p:spPr>
        <p:txBody>
          <a:bodyPr/>
          <a:lstStyle>
            <a:lvl1pPr>
              <a:defRPr>
                <a:solidFill>
                  <a:srgbClr val="2A2D31"/>
                </a:solidFill>
              </a:defRPr>
            </a:lvl1pPr>
          </a:lstStyle>
          <a:p>
            <a:fld id="{86CB4B4D-7CA3-9044-876B-883B54F8677D}" type="slidenum">
              <a:rPr lang="en-US" smtClean="0"/>
              <a:pPr/>
              <a:t>‹#›</a:t>
            </a:fld>
            <a:endParaRPr lang="en-US"/>
          </a:p>
        </p:txBody>
      </p:sp>
      <p:sp>
        <p:nvSpPr>
          <p:cNvPr id="5" name="Text Placeholder 2">
            <a:extLst>
              <a:ext uri="{FF2B5EF4-FFF2-40B4-BE49-F238E27FC236}">
                <a16:creationId xmlns:a16="http://schemas.microsoft.com/office/drawing/2014/main" id="{E27287BC-6274-4DA6-840E-01E17A78C645}"/>
              </a:ext>
            </a:extLst>
          </p:cNvPr>
          <p:cNvSpPr>
            <a:spLocks noGrp="1"/>
          </p:cNvSpPr>
          <p:nvPr>
            <p:ph type="body" sz="quarter" idx="10"/>
          </p:nvPr>
        </p:nvSpPr>
        <p:spPr>
          <a:xfrm>
            <a:off x="1091184" y="2622910"/>
            <a:ext cx="8040117" cy="3840163"/>
          </a:xfrm>
        </p:spPr>
        <p:txBody>
          <a:bodyPr/>
          <a:lstStyle>
            <a:lvl1pPr marL="371475" marR="0" indent="-371475" algn="l" defTabSz="412869" rtl="0" fontAlgn="auto" latinLnBrk="0" hangingPunct="0">
              <a:lnSpc>
                <a:spcPct val="100000"/>
              </a:lnSpc>
              <a:spcBef>
                <a:spcPts val="900"/>
              </a:spcBef>
              <a:spcAft>
                <a:spcPts val="300"/>
              </a:spcAft>
              <a:buClrTx/>
              <a:buSzTx/>
              <a:buFontTx/>
              <a:buChar char="–"/>
              <a:tabLst/>
              <a:defRPr kumimoji="0" lang="en-US" sz="3250" b="0" i="0" u="none" strike="noStrike" cap="none" spc="0" normalizeH="0" baseline="0" dirty="0" smtClean="0">
                <a:ln>
                  <a:noFill/>
                </a:ln>
                <a:solidFill>
                  <a:srgbClr val="2A2D31"/>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886619" indent="-318294">
              <a:spcBef>
                <a:spcPts val="0"/>
              </a:spcBef>
              <a:spcAft>
                <a:spcPts val="0"/>
              </a:spcAft>
              <a:defRPr i="1">
                <a:solidFill>
                  <a:srgbClr val="2A2D31"/>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6" name="Title 3">
            <a:extLst>
              <a:ext uri="{FF2B5EF4-FFF2-40B4-BE49-F238E27FC236}">
                <a16:creationId xmlns:a16="http://schemas.microsoft.com/office/drawing/2014/main" id="{768394A4-F2EA-4C3A-98D3-E3CCB0530D52}"/>
              </a:ext>
            </a:extLst>
          </p:cNvPr>
          <p:cNvSpPr>
            <a:spLocks noGrp="1"/>
          </p:cNvSpPr>
          <p:nvPr>
            <p:ph type="title"/>
          </p:nvPr>
        </p:nvSpPr>
        <p:spPr>
          <a:xfrm>
            <a:off x="1091183" y="173562"/>
            <a:ext cx="10009632" cy="1600200"/>
          </a:xfrm>
        </p:spPr>
        <p:txBody>
          <a:bodyPr anchor="b">
            <a:noAutofit/>
          </a:bodyPr>
          <a:lstStyle>
            <a:lvl1pPr marL="0" marR="0" indent="0" algn="l" defTabSz="412869" rtl="0" fontAlgn="auto" latinLnBrk="0" hangingPunct="0">
              <a:lnSpc>
                <a:spcPct val="100000"/>
              </a:lnSpc>
              <a:spcBef>
                <a:spcPts val="0"/>
              </a:spcBef>
              <a:spcAft>
                <a:spcPts val="0"/>
              </a:spcAft>
              <a:buClrTx/>
              <a:buSzTx/>
              <a:buFontTx/>
              <a:buNone/>
              <a:tabLst/>
              <a:defRPr kumimoji="0" lang="en-US" sz="4800" b="1" i="0" u="none" strike="noStrike" cap="small" spc="0" normalizeH="0" baseline="0" dirty="0">
                <a:ln>
                  <a:noFill/>
                </a:ln>
                <a:solidFill>
                  <a:srgbClr val="698C9B"/>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stStyle>
          <a:p>
            <a:r>
              <a:rPr lang="en-US"/>
              <a:t>Click to edit Master title style</a:t>
            </a:r>
          </a:p>
        </p:txBody>
      </p:sp>
    </p:spTree>
    <p:extLst>
      <p:ext uri="{BB962C8B-B14F-4D97-AF65-F5344CB8AC3E}">
        <p14:creationId xmlns:p14="http://schemas.microsoft.com/office/powerpoint/2010/main" val="965251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ide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39127"/>
            <a:ext cx="4206240" cy="5838471"/>
          </a:xfrm>
          <a:solidFill>
            <a:schemeClr val="accent1"/>
          </a:solidFill>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5318760" y="365760"/>
            <a:ext cx="6035040"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4DBA621E-103F-135D-D796-D3AE74C4C109}"/>
              </a:ext>
            </a:extLst>
          </p:cNvPr>
          <p:cNvSpPr>
            <a:spLocks noGrp="1"/>
          </p:cNvSpPr>
          <p:nvPr>
            <p:ph type="sldNum" sz="quarter" idx="10"/>
          </p:nvPr>
        </p:nvSpPr>
        <p:spPr/>
        <p:txBody>
          <a:bodyPr/>
          <a:lstStyle>
            <a:lvl1pPr>
              <a:defRPr/>
            </a:lvl1pPr>
          </a:lstStyle>
          <a:p>
            <a:pPr>
              <a:defRPr/>
            </a:pPr>
            <a:fld id="{C6999369-7FDD-4081-B07A-3A4EFE37F9E4}" type="slidenum">
              <a:rPr lang="en-US" altLang="en-US"/>
              <a:pPr>
                <a:defRPr/>
              </a:pPr>
              <a:t>‹#›</a:t>
            </a:fld>
            <a:endParaRPr lang="en-US" altLang="en-US"/>
          </a:p>
        </p:txBody>
      </p:sp>
    </p:spTree>
    <p:extLst>
      <p:ext uri="{BB962C8B-B14F-4D97-AF65-F5344CB8AC3E}">
        <p14:creationId xmlns:p14="http://schemas.microsoft.com/office/powerpoint/2010/main" val="2351097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_Black Lower Third">
    <p:bg>
      <p:bgPr>
        <a:solidFill>
          <a:srgbClr val="FFFFFF"/>
        </a:solidFill>
        <a:effectLst/>
      </p:bgPr>
    </p:bg>
    <p:spTree>
      <p:nvGrpSpPr>
        <p:cNvPr id="1" name=""/>
        <p:cNvGrpSpPr/>
        <p:nvPr/>
      </p:nvGrpSpPr>
      <p:grpSpPr>
        <a:xfrm>
          <a:off x="0" y="0"/>
          <a:ext cx="0" cy="0"/>
          <a:chOff x="0" y="0"/>
          <a:chExt cx="0" cy="0"/>
        </a:xfrm>
      </p:grpSpPr>
      <p:sp>
        <p:nvSpPr>
          <p:cNvPr id="51" name="Rectangle 6"/>
          <p:cNvSpPr/>
          <p:nvPr/>
        </p:nvSpPr>
        <p:spPr>
          <a:xfrm>
            <a:off x="0" y="0"/>
            <a:ext cx="12192000" cy="2274489"/>
          </a:xfrm>
          <a:prstGeom prst="rect">
            <a:avLst/>
          </a:prstGeom>
          <a:ln>
            <a:noFill/>
          </a:ln>
        </p:spPr>
        <p:style>
          <a:lnRef idx="2">
            <a:schemeClr val="accent6"/>
          </a:lnRef>
          <a:fillRef idx="1">
            <a:schemeClr val="lt1"/>
          </a:fillRef>
          <a:effectRef idx="0">
            <a:schemeClr val="accent6"/>
          </a:effectRef>
          <a:fontRef idx="minor">
            <a:schemeClr val="dk1"/>
          </a:fontRef>
        </p:style>
        <p:txBody>
          <a:bodyPr lIns="11908" tIns="11908" rIns="11908" bIns="11908" anchor="ctr"/>
          <a:lstStyle/>
          <a:p>
            <a:pPr algn="ctr" defTabSz="914665">
              <a:lnSpc>
                <a:spcPct val="100000"/>
              </a:lnSpc>
              <a:defRPr sz="3400" cap="none" spc="0">
                <a:solidFill>
                  <a:schemeClr val="accent5">
                    <a:lumOff val="4705"/>
                  </a:schemeClr>
                </a:solidFill>
                <a:latin typeface="Arial"/>
                <a:ea typeface="Arial"/>
                <a:cs typeface="Arial"/>
                <a:sym typeface="Arial"/>
              </a:defRPr>
            </a:pPr>
            <a:endParaRPr sz="1700"/>
          </a:p>
        </p:txBody>
      </p:sp>
      <p:sp>
        <p:nvSpPr>
          <p:cNvPr id="52" name="NWPP"/>
          <p:cNvSpPr txBox="1"/>
          <p:nvPr/>
        </p:nvSpPr>
        <p:spPr>
          <a:xfrm>
            <a:off x="643551" y="6545939"/>
            <a:ext cx="2095271"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829329">
              <a:lnSpc>
                <a:spcPct val="100000"/>
              </a:lnSpc>
              <a:defRPr sz="1800" cap="none" spc="0">
                <a:solidFill>
                  <a:srgbClr val="558390"/>
                </a:solidFill>
                <a:latin typeface="Avenir Next Demi Bold"/>
                <a:ea typeface="Avenir Next Demi Bold"/>
                <a:cs typeface="Avenir Next Demi Bold"/>
                <a:sym typeface="Avenir Next Demi Bold"/>
              </a:defRPr>
            </a:lvl1pPr>
          </a:lstStyle>
          <a:p>
            <a:r>
              <a:rPr sz="900"/>
              <a:t>NWPP</a:t>
            </a:r>
          </a:p>
        </p:txBody>
      </p:sp>
      <p:sp>
        <p:nvSpPr>
          <p:cNvPr id="53" name="Slide Number"/>
          <p:cNvSpPr txBox="1">
            <a:spLocks noGrp="1"/>
          </p:cNvSpPr>
          <p:nvPr>
            <p:ph type="sldNum" sz="quarter" idx="2"/>
          </p:nvPr>
        </p:nvSpPr>
        <p:spPr>
          <a:xfrm>
            <a:off x="197511" y="6545939"/>
            <a:ext cx="321273" cy="138500"/>
          </a:xfrm>
          <a:prstGeom prst="rect">
            <a:avLst/>
          </a:prstGeom>
        </p:spPr>
        <p:txBody>
          <a:bodyPr/>
          <a:lstStyle>
            <a:lvl1pPr>
              <a:defRPr>
                <a:solidFill>
                  <a:srgbClr val="2A2D31"/>
                </a:solidFill>
              </a:defRPr>
            </a:lvl1pPr>
          </a:lstStyle>
          <a:p>
            <a:fld id="{86CB4B4D-7CA3-9044-876B-883B54F8677D}" type="slidenum">
              <a:rPr lang="en-US" smtClean="0"/>
              <a:pPr/>
              <a:t>‹#›</a:t>
            </a:fld>
            <a:endParaRPr lang="en-US"/>
          </a:p>
        </p:txBody>
      </p:sp>
      <p:sp>
        <p:nvSpPr>
          <p:cNvPr id="3" name="Text Placeholder 2">
            <a:extLst>
              <a:ext uri="{FF2B5EF4-FFF2-40B4-BE49-F238E27FC236}">
                <a16:creationId xmlns:a16="http://schemas.microsoft.com/office/drawing/2014/main" id="{CE5F1F30-26B4-4056-B56C-BBFD8E281B60}"/>
              </a:ext>
            </a:extLst>
          </p:cNvPr>
          <p:cNvSpPr>
            <a:spLocks noGrp="1"/>
          </p:cNvSpPr>
          <p:nvPr>
            <p:ph type="body" sz="quarter" idx="10"/>
          </p:nvPr>
        </p:nvSpPr>
        <p:spPr>
          <a:xfrm>
            <a:off x="1091184" y="2531652"/>
            <a:ext cx="7442994" cy="3840163"/>
          </a:xfrm>
        </p:spPr>
        <p:txBody>
          <a:bodyPr/>
          <a:lstStyle>
            <a:lvl1pPr marL="371475" marR="0" indent="-371475" algn="l" defTabSz="412869" rtl="0" fontAlgn="auto" latinLnBrk="0" hangingPunct="0">
              <a:lnSpc>
                <a:spcPct val="100000"/>
              </a:lnSpc>
              <a:spcBef>
                <a:spcPts val="900"/>
              </a:spcBef>
              <a:spcAft>
                <a:spcPts val="300"/>
              </a:spcAft>
              <a:buClrTx/>
              <a:buSzTx/>
              <a:buFontTx/>
              <a:buChar char="–"/>
              <a:tabLst/>
              <a:defRPr kumimoji="0" lang="en-US" sz="3250" b="0" i="0" u="none" strike="noStrike" cap="none" spc="0" normalizeH="0" baseline="0" dirty="0" smtClean="0">
                <a:ln>
                  <a:noFill/>
                </a:ln>
                <a:solidFill>
                  <a:srgbClr val="4B7D95"/>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914400" indent="-346075">
              <a:spcBef>
                <a:spcPts val="900"/>
              </a:spcBef>
              <a:spcAft>
                <a:spcPts val="0"/>
              </a:spcAft>
              <a:defRPr i="1">
                <a:solidFill>
                  <a:srgbClr val="4B7D95"/>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7" name="Title 3">
            <a:extLst>
              <a:ext uri="{FF2B5EF4-FFF2-40B4-BE49-F238E27FC236}">
                <a16:creationId xmlns:a16="http://schemas.microsoft.com/office/drawing/2014/main" id="{528B3189-5110-42E2-8F5D-EF2CD3359ADC}"/>
              </a:ext>
            </a:extLst>
          </p:cNvPr>
          <p:cNvSpPr>
            <a:spLocks noGrp="1"/>
          </p:cNvSpPr>
          <p:nvPr>
            <p:ph type="title"/>
          </p:nvPr>
        </p:nvSpPr>
        <p:spPr>
          <a:xfrm>
            <a:off x="1091183" y="420687"/>
            <a:ext cx="10009632" cy="1507853"/>
          </a:xfrm>
        </p:spPr>
        <p:txBody>
          <a:bodyPr anchor="b">
            <a:noAutofit/>
          </a:bodyPr>
          <a:lstStyle>
            <a:lvl1pPr>
              <a:defRPr sz="4800" b="1" i="0" cap="small" baseline="0">
                <a:solidFill>
                  <a:schemeClr val="accent5"/>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3609604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C26F96EF-6AD4-2833-4CB2-8F384E3EAE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88" y="230188"/>
            <a:ext cx="13716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
            <a:extLst>
              <a:ext uri="{FF2B5EF4-FFF2-40B4-BE49-F238E27FC236}">
                <a16:creationId xmlns:a16="http://schemas.microsoft.com/office/drawing/2014/main" id="{F73DAC06-4E36-903B-DCEE-AFDE40BA5800}"/>
              </a:ext>
            </a:extLst>
          </p:cNvPr>
          <p:cNvGrpSpPr>
            <a:grpSpLocks/>
          </p:cNvGrpSpPr>
          <p:nvPr userDrawn="1"/>
        </p:nvGrpSpPr>
        <p:grpSpPr bwMode="auto">
          <a:xfrm rot="-5400000">
            <a:off x="420688" y="5029200"/>
            <a:ext cx="1597025" cy="1603375"/>
            <a:chOff x="357809" y="365125"/>
            <a:chExt cx="1596887" cy="1602823"/>
          </a:xfrm>
        </p:grpSpPr>
        <p:cxnSp>
          <p:nvCxnSpPr>
            <p:cNvPr id="6" name="Straight Connector 5">
              <a:extLst>
                <a:ext uri="{FF2B5EF4-FFF2-40B4-BE49-F238E27FC236}">
                  <a16:creationId xmlns:a16="http://schemas.microsoft.com/office/drawing/2014/main" id="{9C4D8C5A-7BB7-AD46-C83A-5AB0CA52B70F}"/>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F86AA05-E9CA-1C96-7094-9D0D8E337E50}"/>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19">
            <a:extLst>
              <a:ext uri="{FF2B5EF4-FFF2-40B4-BE49-F238E27FC236}">
                <a16:creationId xmlns:a16="http://schemas.microsoft.com/office/drawing/2014/main" id="{67EB9257-F678-96E1-5506-E30CB82EFBA6}"/>
              </a:ext>
            </a:extLst>
          </p:cNvPr>
          <p:cNvGrpSpPr>
            <a:grpSpLocks/>
          </p:cNvGrpSpPr>
          <p:nvPr userDrawn="1"/>
        </p:nvGrpSpPr>
        <p:grpSpPr bwMode="auto">
          <a:xfrm rot="5400000">
            <a:off x="10177463" y="228600"/>
            <a:ext cx="1597025" cy="1603375"/>
            <a:chOff x="357809" y="365125"/>
            <a:chExt cx="1596887" cy="1602823"/>
          </a:xfrm>
        </p:grpSpPr>
        <p:cxnSp>
          <p:nvCxnSpPr>
            <p:cNvPr id="9" name="Straight Connector 8">
              <a:extLst>
                <a:ext uri="{FF2B5EF4-FFF2-40B4-BE49-F238E27FC236}">
                  <a16:creationId xmlns:a16="http://schemas.microsoft.com/office/drawing/2014/main" id="{823222E5-1596-F292-C770-36895E229541}"/>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4CE322-A946-AB42-A5CC-3FA5329020AA}"/>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16">
            <a:extLst>
              <a:ext uri="{FF2B5EF4-FFF2-40B4-BE49-F238E27FC236}">
                <a16:creationId xmlns:a16="http://schemas.microsoft.com/office/drawing/2014/main" id="{122AC7A5-A55E-CC66-3695-2758DDB34438}"/>
              </a:ext>
            </a:extLst>
          </p:cNvPr>
          <p:cNvSpPr>
            <a:spLocks noGrp="1"/>
          </p:cNvSpPr>
          <p:nvPr>
            <p:ph type="sldNum" sz="quarter" idx="10"/>
          </p:nvPr>
        </p:nvSpPr>
        <p:spPr/>
        <p:txBody>
          <a:bodyPr/>
          <a:lstStyle>
            <a:lvl1pPr>
              <a:defRPr/>
            </a:lvl1pPr>
          </a:lstStyle>
          <a:p>
            <a:pPr>
              <a:defRPr/>
            </a:pPr>
            <a:fld id="{C4E6ECCB-26BE-4478-8E6C-9E3FBEBA07D3}" type="slidenum">
              <a:rPr lang="en-US"/>
              <a:pPr>
                <a:defRPr/>
              </a:pPr>
              <a:t>‹#›</a:t>
            </a:fld>
            <a:endParaRPr lang="en-US"/>
          </a:p>
        </p:txBody>
      </p:sp>
    </p:spTree>
    <p:extLst>
      <p:ext uri="{BB962C8B-B14F-4D97-AF65-F5344CB8AC3E}">
        <p14:creationId xmlns:p14="http://schemas.microsoft.com/office/powerpoint/2010/main" val="1349699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normAutofit/>
          </a:bodyPr>
          <a:lstStyle>
            <a:lvl1pPr marL="0" indent="0">
              <a:buNone/>
              <a:defRPr sz="3200" b="1" i="1">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p:cNvSpPr>
            <a:spLocks noGrp="1"/>
          </p:cNvSpPr>
          <p:nvPr>
            <p:ph type="title"/>
          </p:nvPr>
        </p:nvSpPr>
        <p:spPr>
          <a:xfrm>
            <a:off x="832104" y="1709928"/>
            <a:ext cx="10515600" cy="2852928"/>
          </a:xfrm>
        </p:spPr>
        <p:txBody>
          <a:bodyPr/>
          <a:lstStyle/>
          <a:p>
            <a:r>
              <a:rPr lang="en-US"/>
              <a:t>Click to edit Master title style</a:t>
            </a:r>
          </a:p>
        </p:txBody>
      </p:sp>
      <p:sp>
        <p:nvSpPr>
          <p:cNvPr id="2" name="Slide Number Placeholder 4">
            <a:extLst>
              <a:ext uri="{FF2B5EF4-FFF2-40B4-BE49-F238E27FC236}">
                <a16:creationId xmlns:a16="http://schemas.microsoft.com/office/drawing/2014/main" id="{38D3645F-B5C7-CA34-43ED-824A2663D137}"/>
              </a:ext>
            </a:extLst>
          </p:cNvPr>
          <p:cNvSpPr>
            <a:spLocks noGrp="1"/>
          </p:cNvSpPr>
          <p:nvPr>
            <p:ph type="sldNum" sz="quarter" idx="10"/>
          </p:nvPr>
        </p:nvSpPr>
        <p:spPr/>
        <p:txBody>
          <a:bodyPr/>
          <a:lstStyle>
            <a:lvl1pPr>
              <a:defRPr/>
            </a:lvl1pPr>
          </a:lstStyle>
          <a:p>
            <a:pPr>
              <a:defRPr/>
            </a:pPr>
            <a:fld id="{2FE2EC45-5BE7-4CC6-BCA8-E0B1368A8E5F}" type="slidenum">
              <a:rPr lang="en-US"/>
              <a:pPr>
                <a:defRPr/>
              </a:pPr>
              <a:t>‹#›</a:t>
            </a:fld>
            <a:endParaRPr lang="en-US"/>
          </a:p>
        </p:txBody>
      </p:sp>
    </p:spTree>
    <p:extLst>
      <p:ext uri="{BB962C8B-B14F-4D97-AF65-F5344CB8AC3E}">
        <p14:creationId xmlns:p14="http://schemas.microsoft.com/office/powerpoint/2010/main" val="1686258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C9007FD8-860D-5F69-71D1-3B74C3FA32F7}"/>
              </a:ext>
            </a:extLst>
          </p:cNvPr>
          <p:cNvSpPr>
            <a:spLocks noGrp="1"/>
          </p:cNvSpPr>
          <p:nvPr>
            <p:ph type="sldNum" sz="quarter" idx="10"/>
          </p:nvPr>
        </p:nvSpPr>
        <p:spPr/>
        <p:txBody>
          <a:bodyPr/>
          <a:lstStyle>
            <a:lvl1pPr>
              <a:defRPr/>
            </a:lvl1pPr>
          </a:lstStyle>
          <a:p>
            <a:pPr>
              <a:defRPr/>
            </a:pPr>
            <a:fld id="{E3C6D452-F926-45BD-B2B8-F0C6F4925771}" type="slidenum">
              <a:rPr lang="en-US"/>
              <a:pPr>
                <a:defRPr/>
              </a:pPr>
              <a:t>‹#›</a:t>
            </a:fld>
            <a:endParaRPr lang="en-US"/>
          </a:p>
        </p:txBody>
      </p:sp>
    </p:spTree>
    <p:extLst>
      <p:ext uri="{BB962C8B-B14F-4D97-AF65-F5344CB8AC3E}">
        <p14:creationId xmlns:p14="http://schemas.microsoft.com/office/powerpoint/2010/main" val="472620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Wide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39127"/>
            <a:ext cx="4206240" cy="5838471"/>
          </a:xfrm>
          <a:solidFill>
            <a:schemeClr val="accent1"/>
          </a:solidFill>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5318760" y="365760"/>
            <a:ext cx="6035040"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A8C95A7C-9671-DD50-1707-72C55ECF2DAB}"/>
              </a:ext>
            </a:extLst>
          </p:cNvPr>
          <p:cNvSpPr>
            <a:spLocks noGrp="1"/>
          </p:cNvSpPr>
          <p:nvPr>
            <p:ph type="sldNum" sz="quarter" idx="10"/>
          </p:nvPr>
        </p:nvSpPr>
        <p:spPr/>
        <p:txBody>
          <a:bodyPr/>
          <a:lstStyle>
            <a:lvl1pPr>
              <a:defRPr/>
            </a:lvl1pPr>
          </a:lstStyle>
          <a:p>
            <a:pPr>
              <a:defRPr/>
            </a:pPr>
            <a:fld id="{8B067A5C-53A5-452C-8ED7-A538C9A00672}" type="slidenum">
              <a:rPr lang="en-US"/>
              <a:pPr>
                <a:defRPr/>
              </a:pPr>
              <a:t>‹#›</a:t>
            </a:fld>
            <a:endParaRPr lang="en-US"/>
          </a:p>
        </p:txBody>
      </p:sp>
    </p:spTree>
    <p:extLst>
      <p:ext uri="{BB962C8B-B14F-4D97-AF65-F5344CB8AC3E}">
        <p14:creationId xmlns:p14="http://schemas.microsoft.com/office/powerpoint/2010/main" val="2857510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rrow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2560320" cy="5838471"/>
          </a:xfrm>
          <a:solidFill>
            <a:schemeClr val="accent1"/>
          </a:solidFill>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3675888" y="365759"/>
            <a:ext cx="7677912"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F8DD6102-410A-33F1-F3E1-D5E7D04A1292}"/>
              </a:ext>
            </a:extLst>
          </p:cNvPr>
          <p:cNvSpPr>
            <a:spLocks noGrp="1"/>
          </p:cNvSpPr>
          <p:nvPr>
            <p:ph type="sldNum" sz="quarter" idx="10"/>
          </p:nvPr>
        </p:nvSpPr>
        <p:spPr/>
        <p:txBody>
          <a:bodyPr/>
          <a:lstStyle>
            <a:lvl1pPr>
              <a:defRPr/>
            </a:lvl1pPr>
          </a:lstStyle>
          <a:p>
            <a:pPr>
              <a:defRPr/>
            </a:pPr>
            <a:fld id="{85470049-9073-406C-8D9C-665D462C1C2C}" type="slidenum">
              <a:rPr lang="en-US"/>
              <a:pPr>
                <a:defRPr/>
              </a:pPr>
              <a:t>‹#›</a:t>
            </a:fld>
            <a:endParaRPr lang="en-US"/>
          </a:p>
        </p:txBody>
      </p:sp>
    </p:spTree>
    <p:extLst>
      <p:ext uri="{BB962C8B-B14F-4D97-AF65-F5344CB8AC3E}">
        <p14:creationId xmlns:p14="http://schemas.microsoft.com/office/powerpoint/2010/main" val="313725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Loc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841248" y="365124"/>
            <a:ext cx="2560320" cy="5843016"/>
          </a:xfrm>
          <a:solidFill>
            <a:schemeClr val="accent1"/>
          </a:solidFill>
        </p:spPr>
        <p:txBody>
          <a:bodyPr anchor="ctr" anchorCtr="1"/>
          <a:lstStyle>
            <a:lvl1pPr marL="0" indent="0" algn="r">
              <a:buNone/>
              <a:defRPr/>
            </a:lvl1pPr>
          </a:lstStyle>
          <a:p>
            <a:pPr lvl="0"/>
            <a:r>
              <a:rPr lang="en-US"/>
              <a:t>Click to edit Master text styles</a:t>
            </a:r>
          </a:p>
        </p:txBody>
      </p:sp>
      <p:sp>
        <p:nvSpPr>
          <p:cNvPr id="10" name="Title 9"/>
          <p:cNvSpPr>
            <a:spLocks noGrp="1"/>
          </p:cNvSpPr>
          <p:nvPr>
            <p:ph type="title"/>
          </p:nvPr>
        </p:nvSpPr>
        <p:spPr>
          <a:xfrm>
            <a:off x="3675888" y="338492"/>
            <a:ext cx="7677912" cy="1325563"/>
          </a:xfrm>
        </p:spPr>
        <p:txBody>
          <a:bodyPr/>
          <a:lstStyle/>
          <a:p>
            <a:r>
              <a:rPr lang="en-US"/>
              <a:t>Click to edit Master title style</a:t>
            </a:r>
          </a:p>
        </p:txBody>
      </p:sp>
      <p:sp>
        <p:nvSpPr>
          <p:cNvPr id="2" name="Slide Number Placeholder 4">
            <a:extLst>
              <a:ext uri="{FF2B5EF4-FFF2-40B4-BE49-F238E27FC236}">
                <a16:creationId xmlns:a16="http://schemas.microsoft.com/office/drawing/2014/main" id="{09504E1D-0E57-275B-6FB9-FC9EDF2408DE}"/>
              </a:ext>
            </a:extLst>
          </p:cNvPr>
          <p:cNvSpPr>
            <a:spLocks noGrp="1"/>
          </p:cNvSpPr>
          <p:nvPr>
            <p:ph type="sldNum" sz="quarter" idx="14"/>
          </p:nvPr>
        </p:nvSpPr>
        <p:spPr/>
        <p:txBody>
          <a:bodyPr/>
          <a:lstStyle>
            <a:lvl1pPr>
              <a:defRPr/>
            </a:lvl1pPr>
          </a:lstStyle>
          <a:p>
            <a:pPr>
              <a:defRPr/>
            </a:pPr>
            <a:fld id="{2D429248-DB82-4D7E-ACFB-8AF6900A89BA}" type="slidenum">
              <a:rPr lang="en-US"/>
              <a:pPr>
                <a:defRPr/>
              </a:pPr>
              <a:t>‹#›</a:t>
            </a:fld>
            <a:endParaRPr lang="en-US"/>
          </a:p>
        </p:txBody>
      </p:sp>
    </p:spTree>
    <p:extLst>
      <p:ext uri="{BB962C8B-B14F-4D97-AF65-F5344CB8AC3E}">
        <p14:creationId xmlns:p14="http://schemas.microsoft.com/office/powerpoint/2010/main" val="894852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92F7451-8052-4238-9541-97278E8320A0}"/>
              </a:ext>
            </a:extLst>
          </p:cNvPr>
          <p:cNvSpPr>
            <a:spLocks noGrp="1"/>
          </p:cNvSpPr>
          <p:nvPr>
            <p:ph type="sldNum" sz="quarter" idx="10"/>
          </p:nvPr>
        </p:nvSpPr>
        <p:spPr/>
        <p:txBody>
          <a:bodyPr/>
          <a:lstStyle>
            <a:lvl1pPr>
              <a:defRPr/>
            </a:lvl1pPr>
          </a:lstStyle>
          <a:p>
            <a:pPr>
              <a:defRPr/>
            </a:pPr>
            <a:fld id="{B4E0D229-53CA-40B5-A3C9-CD494909DF6C}" type="slidenum">
              <a:rPr lang="en-US"/>
              <a:pPr>
                <a:defRPr/>
              </a:pPr>
              <a:t>‹#›</a:t>
            </a:fld>
            <a:endParaRPr lang="en-US"/>
          </a:p>
        </p:txBody>
      </p:sp>
    </p:spTree>
    <p:extLst>
      <p:ext uri="{BB962C8B-B14F-4D97-AF65-F5344CB8AC3E}">
        <p14:creationId xmlns:p14="http://schemas.microsoft.com/office/powerpoint/2010/main" val="1056474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E0026574-E1C9-C426-205C-463C996A4DC2}"/>
              </a:ext>
            </a:extLst>
          </p:cNvPr>
          <p:cNvSpPr>
            <a:spLocks noGrp="1"/>
          </p:cNvSpPr>
          <p:nvPr>
            <p:ph type="sldNum" sz="quarter" idx="10"/>
          </p:nvPr>
        </p:nvSpPr>
        <p:spPr/>
        <p:txBody>
          <a:bodyPr/>
          <a:lstStyle>
            <a:lvl1pPr>
              <a:defRPr/>
            </a:lvl1pPr>
          </a:lstStyle>
          <a:p>
            <a:pPr>
              <a:defRPr/>
            </a:pPr>
            <a:fld id="{46F92B7E-59D3-4BB9-84D1-B7F9454C6363}" type="slidenum">
              <a:rPr lang="en-US"/>
              <a:pPr>
                <a:defRPr/>
              </a:pPr>
              <a:t>‹#›</a:t>
            </a:fld>
            <a:endParaRPr lang="en-US"/>
          </a:p>
        </p:txBody>
      </p:sp>
    </p:spTree>
    <p:extLst>
      <p:ext uri="{BB962C8B-B14F-4D97-AF65-F5344CB8AC3E}">
        <p14:creationId xmlns:p14="http://schemas.microsoft.com/office/powerpoint/2010/main" val="1576986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a:extLst>
              <a:ext uri="{FF2B5EF4-FFF2-40B4-BE49-F238E27FC236}">
                <a16:creationId xmlns:a16="http://schemas.microsoft.com/office/drawing/2014/main" id="{FC8AD10E-B784-DBD3-B60F-40D7F7692755}"/>
              </a:ext>
            </a:extLst>
          </p:cNvPr>
          <p:cNvSpPr>
            <a:spLocks noGrp="1"/>
          </p:cNvSpPr>
          <p:nvPr>
            <p:ph type="sldNum" sz="quarter" idx="10"/>
          </p:nvPr>
        </p:nvSpPr>
        <p:spPr/>
        <p:txBody>
          <a:bodyPr/>
          <a:lstStyle>
            <a:lvl1pPr>
              <a:defRPr/>
            </a:lvl1pPr>
          </a:lstStyle>
          <a:p>
            <a:pPr>
              <a:defRPr/>
            </a:pPr>
            <a:fld id="{B6F96770-4AE0-4197-98C5-CC785E65535B}" type="slidenum">
              <a:rPr lang="en-US"/>
              <a:pPr>
                <a:defRPr/>
              </a:pPr>
              <a:t>‹#›</a:t>
            </a:fld>
            <a:endParaRPr lang="en-US"/>
          </a:p>
        </p:txBody>
      </p:sp>
    </p:spTree>
    <p:extLst>
      <p:ext uri="{BB962C8B-B14F-4D97-AF65-F5344CB8AC3E}">
        <p14:creationId xmlns:p14="http://schemas.microsoft.com/office/powerpoint/2010/main" val="315810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rrow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2560320" cy="5838471"/>
          </a:xfrm>
          <a:solidFill>
            <a:schemeClr val="accent1"/>
          </a:solidFill>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3675888" y="365759"/>
            <a:ext cx="7677912"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4181B367-719E-35DC-FBDA-114C4DC314B2}"/>
              </a:ext>
            </a:extLst>
          </p:cNvPr>
          <p:cNvSpPr>
            <a:spLocks noGrp="1"/>
          </p:cNvSpPr>
          <p:nvPr>
            <p:ph type="sldNum" sz="quarter" idx="10"/>
          </p:nvPr>
        </p:nvSpPr>
        <p:spPr/>
        <p:txBody>
          <a:bodyPr/>
          <a:lstStyle>
            <a:lvl1pPr>
              <a:defRPr/>
            </a:lvl1pPr>
          </a:lstStyle>
          <a:p>
            <a:pPr>
              <a:defRPr/>
            </a:pPr>
            <a:fld id="{885B9B07-A55B-49F4-BB4A-EB1833B11652}" type="slidenum">
              <a:rPr lang="en-US" altLang="en-US"/>
              <a:pPr>
                <a:defRPr/>
              </a:pPr>
              <a:t>‹#›</a:t>
            </a:fld>
            <a:endParaRPr lang="en-US" altLang="en-US"/>
          </a:p>
        </p:txBody>
      </p:sp>
    </p:spTree>
    <p:extLst>
      <p:ext uri="{BB962C8B-B14F-4D97-AF65-F5344CB8AC3E}">
        <p14:creationId xmlns:p14="http://schemas.microsoft.com/office/powerpoint/2010/main" val="283342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entered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
        <p:nvSpPr>
          <p:cNvPr id="3" name="Slide Number Placeholder 4">
            <a:extLst>
              <a:ext uri="{FF2B5EF4-FFF2-40B4-BE49-F238E27FC236}">
                <a16:creationId xmlns:a16="http://schemas.microsoft.com/office/drawing/2014/main" id="{F39E21C1-C705-A82F-5A53-3A0E74B71247}"/>
              </a:ext>
            </a:extLst>
          </p:cNvPr>
          <p:cNvSpPr>
            <a:spLocks noGrp="1"/>
          </p:cNvSpPr>
          <p:nvPr>
            <p:ph type="sldNum" sz="quarter" idx="10"/>
          </p:nvPr>
        </p:nvSpPr>
        <p:spPr/>
        <p:txBody>
          <a:bodyPr/>
          <a:lstStyle>
            <a:lvl1pPr>
              <a:defRPr/>
            </a:lvl1pPr>
          </a:lstStyle>
          <a:p>
            <a:pPr>
              <a:defRPr/>
            </a:pPr>
            <a:fld id="{D5AF7817-F6E9-49A6-90D5-97ED628F3B8C}" type="slidenum">
              <a:rPr lang="en-US"/>
              <a:pPr>
                <a:defRPr/>
              </a:pPr>
              <a:t>‹#›</a:t>
            </a:fld>
            <a:endParaRPr lang="en-US"/>
          </a:p>
        </p:txBody>
      </p:sp>
    </p:spTree>
    <p:extLst>
      <p:ext uri="{BB962C8B-B14F-4D97-AF65-F5344CB8AC3E}">
        <p14:creationId xmlns:p14="http://schemas.microsoft.com/office/powerpoint/2010/main" val="3829456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Autofit/>
          </a:bodyPr>
          <a:lstStyle>
            <a:lvl1pPr algn="ctr">
              <a:defRPr sz="40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820D40-EA4C-B22F-69EC-6A997D5E14BC}"/>
              </a:ext>
            </a:extLst>
          </p:cNvPr>
          <p:cNvSpPr>
            <a:spLocks noGrp="1"/>
          </p:cNvSpPr>
          <p:nvPr>
            <p:ph type="sldNum" sz="quarter" idx="10"/>
          </p:nvPr>
        </p:nvSpPr>
        <p:spPr/>
        <p:txBody>
          <a:bodyPr/>
          <a:lstStyle>
            <a:lvl1pPr>
              <a:defRPr/>
            </a:lvl1pPr>
          </a:lstStyle>
          <a:p>
            <a:pPr>
              <a:defRPr/>
            </a:pPr>
            <a:fld id="{E37B8B18-686B-4A04-BC97-A9CDC961C517}" type="slidenum">
              <a:rPr lang="en-US"/>
              <a:pPr>
                <a:defRPr/>
              </a:pPr>
              <a:t>‹#›</a:t>
            </a:fld>
            <a:endParaRPr lang="en-US"/>
          </a:p>
        </p:txBody>
      </p:sp>
    </p:spTree>
    <p:extLst>
      <p:ext uri="{BB962C8B-B14F-4D97-AF65-F5344CB8AC3E}">
        <p14:creationId xmlns:p14="http://schemas.microsoft.com/office/powerpoint/2010/main" val="261062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C7C78BE-C22C-AA8A-7611-C529A71DD329}"/>
              </a:ext>
            </a:extLst>
          </p:cNvPr>
          <p:cNvSpPr>
            <a:spLocks noGrp="1"/>
          </p:cNvSpPr>
          <p:nvPr>
            <p:ph type="sldNum" sz="quarter" idx="10"/>
          </p:nvPr>
        </p:nvSpPr>
        <p:spPr/>
        <p:txBody>
          <a:bodyPr/>
          <a:lstStyle>
            <a:lvl1pPr>
              <a:defRPr/>
            </a:lvl1pPr>
          </a:lstStyle>
          <a:p>
            <a:pPr>
              <a:defRPr/>
            </a:pPr>
            <a:fld id="{E1B6A602-0E82-4559-B288-34AB11DDCD7A}" type="slidenum">
              <a:rPr lang="en-US"/>
              <a:pPr>
                <a:defRPr/>
              </a:pPr>
              <a:t>‹#›</a:t>
            </a:fld>
            <a:endParaRPr lang="en-US"/>
          </a:p>
        </p:txBody>
      </p:sp>
    </p:spTree>
    <p:extLst>
      <p:ext uri="{BB962C8B-B14F-4D97-AF65-F5344CB8AC3E}">
        <p14:creationId xmlns:p14="http://schemas.microsoft.com/office/powerpoint/2010/main" val="2447366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White + Black">
    <p:bg>
      <p:bgPr>
        <a:solidFill>
          <a:srgbClr val="F3F3F3"/>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F570F058-2C0F-E13C-DEC7-96B9BC15FBD5}"/>
              </a:ext>
            </a:extLst>
          </p:cNvPr>
          <p:cNvSpPr>
            <a:spLocks noChangeArrowheads="1"/>
          </p:cNvSpPr>
          <p:nvPr/>
        </p:nvSpPr>
        <p:spPr bwMode="auto">
          <a:xfrm>
            <a:off x="-11113" y="0"/>
            <a:ext cx="3492501" cy="6858000"/>
          </a:xfrm>
          <a:prstGeom prst="rect">
            <a:avLst/>
          </a:prstGeom>
          <a:solidFill>
            <a:srgbClr val="2A2D31"/>
          </a:solidFill>
          <a:ln>
            <a:noFill/>
          </a:ln>
        </p:spPr>
        <p:txBody>
          <a:bodyPr lIns="11908" tIns="11908" rIns="11908" bIns="11908" anchor="ctr"/>
          <a:lstStyle>
            <a:lvl1pPr>
              <a:defRPr>
                <a:solidFill>
                  <a:schemeClr val="tx1"/>
                </a:solidFill>
                <a:latin typeface="Nirmala UI" panose="020B0502040204020203" pitchFamily="34" charset="0"/>
              </a:defRPr>
            </a:lvl1pPr>
            <a:lvl2pPr marL="742950" indent="-285750">
              <a:defRPr>
                <a:solidFill>
                  <a:schemeClr val="tx1"/>
                </a:solidFill>
                <a:latin typeface="Nirmala UI" panose="020B0502040204020203" pitchFamily="34" charset="0"/>
              </a:defRPr>
            </a:lvl2pPr>
            <a:lvl3pPr marL="1143000" indent="-228600">
              <a:defRPr>
                <a:solidFill>
                  <a:schemeClr val="tx1"/>
                </a:solidFill>
                <a:latin typeface="Nirmala UI" panose="020B0502040204020203" pitchFamily="34" charset="0"/>
              </a:defRPr>
            </a:lvl3pPr>
            <a:lvl4pPr marL="1600200" indent="-228600">
              <a:defRPr>
                <a:solidFill>
                  <a:schemeClr val="tx1"/>
                </a:solidFill>
                <a:latin typeface="Nirmala UI" panose="020B0502040204020203" pitchFamily="34" charset="0"/>
              </a:defRPr>
            </a:lvl4pPr>
            <a:lvl5pPr marL="2057400" indent="-228600">
              <a:defRPr>
                <a:solidFill>
                  <a:schemeClr val="tx1"/>
                </a:solidFill>
                <a:latin typeface="Nirmala UI" panose="020B0502040204020203" pitchFamily="34" charset="0"/>
              </a:defRPr>
            </a:lvl5pPr>
            <a:lvl6pPr marL="2514600" indent="-228600" eaLnBrk="0" fontAlgn="base" hangingPunct="0">
              <a:spcBef>
                <a:spcPct val="0"/>
              </a:spcBef>
              <a:spcAft>
                <a:spcPct val="0"/>
              </a:spcAft>
              <a:defRPr>
                <a:solidFill>
                  <a:schemeClr val="tx1"/>
                </a:solidFill>
                <a:latin typeface="Nirmala UI" panose="020B0502040204020203" pitchFamily="34" charset="0"/>
              </a:defRPr>
            </a:lvl6pPr>
            <a:lvl7pPr marL="2971800" indent="-228600" eaLnBrk="0" fontAlgn="base" hangingPunct="0">
              <a:spcBef>
                <a:spcPct val="0"/>
              </a:spcBef>
              <a:spcAft>
                <a:spcPct val="0"/>
              </a:spcAft>
              <a:defRPr>
                <a:solidFill>
                  <a:schemeClr val="tx1"/>
                </a:solidFill>
                <a:latin typeface="Nirmala UI" panose="020B0502040204020203" pitchFamily="34" charset="0"/>
              </a:defRPr>
            </a:lvl7pPr>
            <a:lvl8pPr marL="3429000" indent="-228600" eaLnBrk="0" fontAlgn="base" hangingPunct="0">
              <a:spcBef>
                <a:spcPct val="0"/>
              </a:spcBef>
              <a:spcAft>
                <a:spcPct val="0"/>
              </a:spcAft>
              <a:defRPr>
                <a:solidFill>
                  <a:schemeClr val="tx1"/>
                </a:solidFill>
                <a:latin typeface="Nirmala UI" panose="020B0502040204020203" pitchFamily="34" charset="0"/>
              </a:defRPr>
            </a:lvl8pPr>
            <a:lvl9pPr marL="3886200" indent="-228600" eaLnBrk="0" fontAlgn="base" hangingPunct="0">
              <a:spcBef>
                <a:spcPct val="0"/>
              </a:spcBef>
              <a:spcAft>
                <a:spcPct val="0"/>
              </a:spcAft>
              <a:defRPr>
                <a:solidFill>
                  <a:schemeClr val="tx1"/>
                </a:solidFill>
                <a:latin typeface="Nirmala UI" panose="020B0502040204020203" pitchFamily="34" charset="0"/>
              </a:defRPr>
            </a:lvl9pPr>
          </a:lstStyle>
          <a:p>
            <a:pPr>
              <a:defRPr/>
            </a:pPr>
            <a:endParaRPr lang="en-US" altLang="en-US" sz="17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 Placeholder 2"/>
          <p:cNvSpPr>
            <a:spLocks noGrp="1"/>
          </p:cNvSpPr>
          <p:nvPr>
            <p:ph type="body" sz="quarter" idx="10"/>
          </p:nvPr>
        </p:nvSpPr>
        <p:spPr>
          <a:xfrm>
            <a:off x="3871020" y="1381125"/>
            <a:ext cx="7550959" cy="4479925"/>
          </a:xfrm>
        </p:spPr>
        <p:txBody>
          <a:bodyPr anchor="ctr"/>
          <a:lstStyle>
            <a:lvl1pPr marL="428625" marR="0" indent="-428625" algn="l" defTabSz="412869" rtl="0" fontAlgn="ctr" latinLnBrk="0" hangingPunct="0">
              <a:lnSpc>
                <a:spcPct val="100000"/>
              </a:lnSpc>
              <a:spcBef>
                <a:spcPts val="1500"/>
              </a:spcBef>
              <a:spcAft>
                <a:spcPts val="0"/>
              </a:spcAft>
              <a:buClrTx/>
              <a:buSzTx/>
              <a:buFontTx/>
              <a:buChar char="»"/>
              <a:tabLst/>
              <a:defRPr kumimoji="0" lang="en-US" sz="3500" b="0" i="0" u="none" strike="noStrike" cap="none" spc="-43" normalizeH="0" baseline="0" dirty="0" smtClean="0">
                <a:ln>
                  <a:noFill/>
                </a:ln>
                <a:solidFill>
                  <a:schemeClr val="bg1"/>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713582" indent="0">
              <a:lnSpc>
                <a:spcPct val="100000"/>
              </a:lnSpc>
              <a:spcBef>
                <a:spcPts val="900"/>
              </a:spcBef>
              <a:buFont typeface="Myanmar Text" panose="020B0502040204020203" pitchFamily="34" charset="0"/>
              <a:buNone/>
              <a:defRPr sz="2500" i="1">
                <a:solidFill>
                  <a:schemeClr val="bg1"/>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6" name="Text Placeholder 5"/>
          <p:cNvSpPr>
            <a:spLocks noGrp="1"/>
          </p:cNvSpPr>
          <p:nvPr>
            <p:ph type="body" sz="quarter" idx="11"/>
          </p:nvPr>
        </p:nvSpPr>
        <p:spPr>
          <a:xfrm>
            <a:off x="267843" y="152400"/>
            <a:ext cx="2892452" cy="6641592"/>
          </a:xfrm>
        </p:spPr>
        <p:txBody>
          <a:bodyPr anchor="ctr">
            <a:normAutofit/>
          </a:bodyPr>
          <a:lstStyle>
            <a:lvl1pPr marL="0" marR="0" indent="0" algn="r" defTabSz="412869" rtl="0" fontAlgn="auto" latinLnBrk="0" hangingPunct="0">
              <a:lnSpc>
                <a:spcPct val="100000"/>
              </a:lnSpc>
              <a:spcBef>
                <a:spcPts val="900"/>
              </a:spcBef>
              <a:spcAft>
                <a:spcPts val="900"/>
              </a:spcAft>
              <a:buClrTx/>
              <a:buSzTx/>
              <a:buFontTx/>
              <a:buNone/>
              <a:tabLst/>
              <a:defRPr kumimoji="0" lang="en-US" sz="2700" b="0" i="0" u="none" strike="noStrike" cap="small" spc="-170" normalizeH="0" baseline="0" dirty="0" smtClean="0">
                <a:ln>
                  <a:noFill/>
                </a:ln>
                <a:solidFill>
                  <a:srgbClr val="4B7D95">
                    <a:lumMod val="75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0" marR="0" indent="0" algn="r" defTabSz="412869" rtl="0" fontAlgn="auto" latinLnBrk="0" hangingPunct="0">
              <a:lnSpc>
                <a:spcPct val="100000"/>
              </a:lnSpc>
              <a:spcBef>
                <a:spcPts val="900"/>
              </a:spcBef>
              <a:spcAft>
                <a:spcPts val="900"/>
              </a:spcAft>
              <a:buClrTx/>
              <a:buSzTx/>
              <a:buFontTx/>
              <a:buNone/>
              <a:tabLst/>
              <a:defRPr kumimoji="0" lang="en-US" sz="2700" b="1" i="0" u="none" strike="noStrike" cap="small" spc="-170" normalizeH="0" baseline="0" dirty="0" smtClean="0">
                <a:ln>
                  <a:noFill/>
                </a:ln>
                <a:solidFill>
                  <a:srgbClr val="4B7D95">
                    <a:lumMod val="60000"/>
                    <a:lumOff val="40000"/>
                  </a:srgbClr>
                </a:solidFill>
                <a:effectLst/>
                <a:uFillTx/>
                <a:latin typeface="Arial" panose="020B0604020202020204" pitchFamily="34" charset="0"/>
                <a:ea typeface="Arial" panose="020B0604020202020204" pitchFamily="34" charset="0"/>
                <a:cs typeface="Arial" panose="020B0604020202020204" pitchFamily="34" charset="0"/>
                <a:sym typeface="Avenir Next"/>
              </a:defRPr>
            </a:lvl2pPr>
          </a:lstStyle>
          <a:p>
            <a:pPr lvl="0"/>
            <a:r>
              <a:rPr lang="en-US"/>
              <a:t>Click to edit Master text styles</a:t>
            </a:r>
          </a:p>
          <a:p>
            <a:pPr lvl="1"/>
            <a:r>
              <a:rPr lang="en-US"/>
              <a:t>Second level (emphasis)</a:t>
            </a:r>
          </a:p>
        </p:txBody>
      </p:sp>
      <p:sp>
        <p:nvSpPr>
          <p:cNvPr id="4" name="Slide Number">
            <a:extLst>
              <a:ext uri="{FF2B5EF4-FFF2-40B4-BE49-F238E27FC236}">
                <a16:creationId xmlns:a16="http://schemas.microsoft.com/office/drawing/2014/main" id="{8522A3A1-796F-7A5A-027A-F79DB8E1A608}"/>
              </a:ext>
            </a:extLst>
          </p:cNvPr>
          <p:cNvSpPr txBox="1">
            <a:spLocks noGrp="1"/>
          </p:cNvSpPr>
          <p:nvPr>
            <p:ph type="sldNum" sz="quarter" idx="12"/>
          </p:nvPr>
        </p:nvSpPr>
        <p:spPr>
          <a:xfrm>
            <a:off x="196850" y="6546850"/>
            <a:ext cx="322263" cy="138113"/>
          </a:xfrm>
        </p:spPr>
        <p:txBody>
          <a:bodyPr/>
          <a:lstStyle>
            <a:lvl1pPr>
              <a:defRPr b="1">
                <a:solidFill>
                  <a:srgbClr val="4B636F"/>
                </a:solidFill>
                <a:latin typeface="Avenir Next"/>
                <a:ea typeface="Avenir Next"/>
                <a:cs typeface="Avenir Next"/>
                <a:sym typeface="Avenir Next"/>
              </a:defRPr>
            </a:lvl1pPr>
          </a:lstStyle>
          <a:p>
            <a:pPr>
              <a:defRPr/>
            </a:pPr>
            <a:fld id="{DFEA535E-D7A8-4328-A012-4C87830C45A2}" type="slidenum">
              <a:rPr/>
              <a:pPr>
                <a:defRPr/>
              </a:pPr>
              <a:t>‹#›</a:t>
            </a:fld>
            <a:endParaRPr/>
          </a:p>
        </p:txBody>
      </p:sp>
    </p:spTree>
    <p:extLst>
      <p:ext uri="{BB962C8B-B14F-4D97-AF65-F5344CB8AC3E}">
        <p14:creationId xmlns:p14="http://schemas.microsoft.com/office/powerpoint/2010/main" val="3787482022"/>
      </p:ext>
    </p:extLst>
  </p:cSld>
  <p:clrMapOvr>
    <a:overrideClrMapping bg1="lt1" tx1="dk1" bg2="lt2" tx2="dk2" accent1="accent1" accent2="accent2" accent3="accent3" accent4="accent4" accent5="accent5" accent6="accent6" hlink="hlink" folHlink="folHlink"/>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2E8352-703F-3C69-6FD9-B7FFE0109501}"/>
              </a:ext>
            </a:extLst>
          </p:cNvPr>
          <p:cNvSpPr/>
          <p:nvPr userDrawn="1"/>
        </p:nvSpPr>
        <p:spPr>
          <a:xfrm>
            <a:off x="0" y="-133350"/>
            <a:ext cx="12192000" cy="3735388"/>
          </a:xfrm>
          <a:prstGeom prst="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A0986079-160D-6C9F-2D26-ADA414D90F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0D44B82-DA6C-4FB0-39CF-E30A92ED01F0}"/>
              </a:ext>
            </a:extLst>
          </p:cNvPr>
          <p:cNvSpPr>
            <a:spLocks noGrp="1"/>
          </p:cNvSpPr>
          <p:nvPr>
            <p:ph type="sldNum" sz="quarter" idx="10"/>
          </p:nvPr>
        </p:nvSpPr>
        <p:spPr/>
        <p:txBody>
          <a:bodyPr/>
          <a:lstStyle>
            <a:lvl1pPr>
              <a:defRPr/>
            </a:lvl1pPr>
          </a:lstStyle>
          <a:p>
            <a:pPr>
              <a:defRPr/>
            </a:pPr>
            <a:fld id="{44B0AB7E-1B59-4B2E-8C28-A332FD4AAFA6}" type="slidenum">
              <a:rPr lang="en-US" altLang="en-US"/>
              <a:pPr>
                <a:defRPr/>
              </a:pPr>
              <a:t>‹#›</a:t>
            </a:fld>
            <a:endParaRPr lang="en-US" altLang="en-US"/>
          </a:p>
        </p:txBody>
      </p:sp>
    </p:spTree>
    <p:extLst>
      <p:ext uri="{BB962C8B-B14F-4D97-AF65-F5344CB8AC3E}">
        <p14:creationId xmlns:p14="http://schemas.microsoft.com/office/powerpoint/2010/main" val="2500506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785592-D0E5-53B4-10F7-21A519ACDB0B}"/>
              </a:ext>
            </a:extLst>
          </p:cNvPr>
          <p:cNvSpPr/>
          <p:nvPr userDrawn="1"/>
        </p:nvSpPr>
        <p:spPr>
          <a:xfrm>
            <a:off x="0" y="-26988"/>
            <a:ext cx="12192000" cy="4589463"/>
          </a:xfrm>
          <a:prstGeom prst="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53D636CA-D5B3-F807-8EA5-2C85D0B234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4">
            <a:extLst>
              <a:ext uri="{FF2B5EF4-FFF2-40B4-BE49-F238E27FC236}">
                <a16:creationId xmlns:a16="http://schemas.microsoft.com/office/drawing/2014/main" id="{05FF93B4-E2D2-8622-78C6-3B672290886A}"/>
              </a:ext>
            </a:extLst>
          </p:cNvPr>
          <p:cNvSpPr>
            <a:spLocks noGrp="1"/>
          </p:cNvSpPr>
          <p:nvPr>
            <p:ph type="sldNum" sz="quarter" idx="10"/>
          </p:nvPr>
        </p:nvSpPr>
        <p:spPr/>
        <p:txBody>
          <a:bodyPr/>
          <a:lstStyle>
            <a:lvl1pPr>
              <a:defRPr/>
            </a:lvl1pPr>
          </a:lstStyle>
          <a:p>
            <a:pPr>
              <a:defRPr/>
            </a:pPr>
            <a:fld id="{24DAF8D4-CD33-4889-9A35-50DC5757555D}" type="slidenum">
              <a:rPr lang="en-US" altLang="en-US"/>
              <a:pPr>
                <a:defRPr/>
              </a:pPr>
              <a:t>‹#›</a:t>
            </a:fld>
            <a:endParaRPr lang="en-US" altLang="en-US"/>
          </a:p>
        </p:txBody>
      </p:sp>
    </p:spTree>
    <p:extLst>
      <p:ext uri="{BB962C8B-B14F-4D97-AF65-F5344CB8AC3E}">
        <p14:creationId xmlns:p14="http://schemas.microsoft.com/office/powerpoint/2010/main" val="1957295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a:extLst>
              <a:ext uri="{FF2B5EF4-FFF2-40B4-BE49-F238E27FC236}">
                <a16:creationId xmlns:a16="http://schemas.microsoft.com/office/drawing/2014/main" id="{D9CB21FC-7D1B-66DD-9387-7D826E0113AD}"/>
              </a:ext>
            </a:extLst>
          </p:cNvPr>
          <p:cNvSpPr>
            <a:spLocks noGrp="1"/>
          </p:cNvSpPr>
          <p:nvPr>
            <p:ph type="sldNum" sz="quarter" idx="10"/>
          </p:nvPr>
        </p:nvSpPr>
        <p:spPr/>
        <p:txBody>
          <a:bodyPr/>
          <a:lstStyle>
            <a:lvl1pPr>
              <a:defRPr/>
            </a:lvl1pPr>
          </a:lstStyle>
          <a:p>
            <a:pPr>
              <a:defRPr/>
            </a:pPr>
            <a:fld id="{787FBC80-ABA0-4EBF-8974-D1B2936B8276}" type="slidenum">
              <a:rPr lang="en-US" altLang="en-US"/>
              <a:pPr>
                <a:defRPr/>
              </a:pPr>
              <a:t>‹#›</a:t>
            </a:fld>
            <a:endParaRPr lang="en-US" altLang="en-US"/>
          </a:p>
        </p:txBody>
      </p:sp>
    </p:spTree>
    <p:extLst>
      <p:ext uri="{BB962C8B-B14F-4D97-AF65-F5344CB8AC3E}">
        <p14:creationId xmlns:p14="http://schemas.microsoft.com/office/powerpoint/2010/main" val="1509648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66335-89CB-36F0-FE0C-BA2112994671}"/>
              </a:ext>
            </a:extLst>
          </p:cNvPr>
          <p:cNvSpPr/>
          <p:nvPr userDrawn="1"/>
        </p:nvSpPr>
        <p:spPr>
          <a:xfrm>
            <a:off x="0" y="0"/>
            <a:ext cx="5148263"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EBC0B4FE-01D1-248D-44E2-6DBE99F97F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5318760" y="365760"/>
            <a:ext cx="6035040"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55060E-2A03-EF1D-7FA0-384D737778F2}"/>
              </a:ext>
            </a:extLst>
          </p:cNvPr>
          <p:cNvSpPr>
            <a:spLocks noGrp="1"/>
          </p:cNvSpPr>
          <p:nvPr>
            <p:ph type="sldNum" sz="quarter" idx="10"/>
          </p:nvPr>
        </p:nvSpPr>
        <p:spPr/>
        <p:txBody>
          <a:bodyPr/>
          <a:lstStyle>
            <a:lvl1pPr>
              <a:defRPr/>
            </a:lvl1pPr>
          </a:lstStyle>
          <a:p>
            <a:pPr>
              <a:defRPr/>
            </a:pPr>
            <a:fld id="{D41AFE65-5015-4278-B2C9-63C8E794C692}" type="slidenum">
              <a:rPr lang="en-US" altLang="en-US"/>
              <a:pPr>
                <a:defRPr/>
              </a:pPr>
              <a:t>‹#›</a:t>
            </a:fld>
            <a:endParaRPr lang="en-US" altLang="en-US"/>
          </a:p>
        </p:txBody>
      </p:sp>
    </p:spTree>
    <p:extLst>
      <p:ext uri="{BB962C8B-B14F-4D97-AF65-F5344CB8AC3E}">
        <p14:creationId xmlns:p14="http://schemas.microsoft.com/office/powerpoint/2010/main" val="1810497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A77B05-4927-1A28-C2E9-A65438651F42}"/>
              </a:ext>
            </a:extLst>
          </p:cNvPr>
          <p:cNvSpPr/>
          <p:nvPr userDrawn="1"/>
        </p:nvSpPr>
        <p:spPr>
          <a:xfrm>
            <a:off x="0" y="0"/>
            <a:ext cx="35814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a:extLst>
              <a:ext uri="{FF2B5EF4-FFF2-40B4-BE49-F238E27FC236}">
                <a16:creationId xmlns:a16="http://schemas.microsoft.com/office/drawing/2014/main" id="{6D253E1C-7D93-8642-009F-AA5D83B06C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760"/>
            <a:ext cx="2560320" cy="5838471"/>
          </a:xfrm>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3675888" y="365759"/>
            <a:ext cx="7677912" cy="583847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33455B4F-AD25-C5F2-FF75-024FC6A556C2}"/>
              </a:ext>
            </a:extLst>
          </p:cNvPr>
          <p:cNvSpPr>
            <a:spLocks noGrp="1"/>
          </p:cNvSpPr>
          <p:nvPr>
            <p:ph type="sldNum" sz="quarter" idx="10"/>
          </p:nvPr>
        </p:nvSpPr>
        <p:spPr/>
        <p:txBody>
          <a:bodyPr/>
          <a:lstStyle>
            <a:lvl1pPr>
              <a:defRPr/>
            </a:lvl1pPr>
          </a:lstStyle>
          <a:p>
            <a:pPr>
              <a:defRPr/>
            </a:pPr>
            <a:fld id="{6C594E8F-7955-4E19-9A99-70B2BFF3799B}" type="slidenum">
              <a:rPr lang="en-US" altLang="en-US"/>
              <a:pPr>
                <a:defRPr/>
              </a:pPr>
              <a:t>‹#›</a:t>
            </a:fld>
            <a:endParaRPr lang="en-US" altLang="en-US"/>
          </a:p>
        </p:txBody>
      </p:sp>
    </p:spTree>
    <p:extLst>
      <p:ext uri="{BB962C8B-B14F-4D97-AF65-F5344CB8AC3E}">
        <p14:creationId xmlns:p14="http://schemas.microsoft.com/office/powerpoint/2010/main" val="3118570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815FA8-D7EF-B5C3-BF0D-8DEE865B87BA}"/>
              </a:ext>
            </a:extLst>
          </p:cNvPr>
          <p:cNvSpPr/>
          <p:nvPr userDrawn="1"/>
        </p:nvSpPr>
        <p:spPr>
          <a:xfrm>
            <a:off x="0" y="0"/>
            <a:ext cx="3581400"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8">
            <a:extLst>
              <a:ext uri="{FF2B5EF4-FFF2-40B4-BE49-F238E27FC236}">
                <a16:creationId xmlns:a16="http://schemas.microsoft.com/office/drawing/2014/main" id="{4E5342EA-CC74-3FF9-3EBE-9D3932549C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97600"/>
            <a:ext cx="7318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841248" y="320737"/>
            <a:ext cx="2560320" cy="5843016"/>
          </a:xfrm>
        </p:spPr>
        <p:txBody>
          <a:bodyPr anchor="ctr" anchorCtr="1"/>
          <a:lstStyle>
            <a:lvl1pPr marL="0" indent="0" algn="r">
              <a:spcBef>
                <a:spcPts val="1800"/>
              </a:spcBef>
              <a:spcAft>
                <a:spcPts val="1200"/>
              </a:spcAft>
              <a:buNone/>
              <a:defRPr>
                <a:solidFill>
                  <a:schemeClr val="bg1"/>
                </a:solidFill>
              </a:defRPr>
            </a:lvl1pPr>
          </a:lstStyle>
          <a:p>
            <a:pPr lvl="0"/>
            <a:r>
              <a:rPr lang="en-US"/>
              <a:t>Click to edit Master text styles</a:t>
            </a:r>
          </a:p>
        </p:txBody>
      </p:sp>
      <p:sp>
        <p:nvSpPr>
          <p:cNvPr id="10" name="Title 9"/>
          <p:cNvSpPr>
            <a:spLocks noGrp="1"/>
          </p:cNvSpPr>
          <p:nvPr>
            <p:ph type="title"/>
          </p:nvPr>
        </p:nvSpPr>
        <p:spPr>
          <a:xfrm>
            <a:off x="3675888" y="338492"/>
            <a:ext cx="7677912" cy="1325563"/>
          </a:xfrm>
        </p:spPr>
        <p:txBody>
          <a:bodyPr/>
          <a:lstStyle>
            <a:lvl1pPr>
              <a:defRPr>
                <a:solidFill>
                  <a:schemeClr val="tx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8F73D8C-D4AC-1612-B63B-2A03AE1D3473}"/>
              </a:ext>
            </a:extLst>
          </p:cNvPr>
          <p:cNvSpPr>
            <a:spLocks noGrp="1"/>
          </p:cNvSpPr>
          <p:nvPr>
            <p:ph type="sldNum" sz="quarter" idx="14"/>
          </p:nvPr>
        </p:nvSpPr>
        <p:spPr/>
        <p:txBody>
          <a:bodyPr/>
          <a:lstStyle>
            <a:lvl1pPr>
              <a:defRPr/>
            </a:lvl1pPr>
          </a:lstStyle>
          <a:p>
            <a:pPr>
              <a:defRPr/>
            </a:pPr>
            <a:fld id="{E01EBC2C-7A32-40A9-8143-41D57DF06FD1}" type="slidenum">
              <a:rPr lang="en-US" altLang="en-US"/>
              <a:pPr>
                <a:defRPr/>
              </a:pPr>
              <a:t>‹#›</a:t>
            </a:fld>
            <a:endParaRPr lang="en-US" altLang="en-US"/>
          </a:p>
        </p:txBody>
      </p:sp>
    </p:spTree>
    <p:extLst>
      <p:ext uri="{BB962C8B-B14F-4D97-AF65-F5344CB8AC3E}">
        <p14:creationId xmlns:p14="http://schemas.microsoft.com/office/powerpoint/2010/main" val="66326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Loc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841248" y="365124"/>
            <a:ext cx="2560320" cy="5843016"/>
          </a:xfrm>
          <a:solidFill>
            <a:schemeClr val="accent1"/>
          </a:solidFill>
        </p:spPr>
        <p:txBody>
          <a:bodyPr anchor="ctr" anchorCtr="1"/>
          <a:lstStyle>
            <a:lvl1pPr marL="0" indent="0" algn="r">
              <a:buNone/>
              <a:defRPr/>
            </a:lvl1pPr>
          </a:lstStyle>
          <a:p>
            <a:pPr lvl="0"/>
            <a:r>
              <a:rPr lang="en-US"/>
              <a:t>Click to edit Master text styles</a:t>
            </a:r>
          </a:p>
        </p:txBody>
      </p:sp>
      <p:sp>
        <p:nvSpPr>
          <p:cNvPr id="10" name="Title 9"/>
          <p:cNvSpPr>
            <a:spLocks noGrp="1"/>
          </p:cNvSpPr>
          <p:nvPr>
            <p:ph type="title"/>
          </p:nvPr>
        </p:nvSpPr>
        <p:spPr>
          <a:xfrm>
            <a:off x="3675888" y="338492"/>
            <a:ext cx="7677912" cy="1325563"/>
          </a:xfrm>
        </p:spPr>
        <p:txBody>
          <a:bodyPr/>
          <a:lstStyle/>
          <a:p>
            <a:r>
              <a:rPr lang="en-US"/>
              <a:t>Click to edit Master title style</a:t>
            </a:r>
          </a:p>
        </p:txBody>
      </p:sp>
      <p:sp>
        <p:nvSpPr>
          <p:cNvPr id="2" name="Slide Number Placeholder 4">
            <a:extLst>
              <a:ext uri="{FF2B5EF4-FFF2-40B4-BE49-F238E27FC236}">
                <a16:creationId xmlns:a16="http://schemas.microsoft.com/office/drawing/2014/main" id="{520EC17D-2FC4-0396-2062-2DD66191D04D}"/>
              </a:ext>
            </a:extLst>
          </p:cNvPr>
          <p:cNvSpPr>
            <a:spLocks noGrp="1"/>
          </p:cNvSpPr>
          <p:nvPr>
            <p:ph type="sldNum" sz="quarter" idx="14"/>
          </p:nvPr>
        </p:nvSpPr>
        <p:spPr/>
        <p:txBody>
          <a:bodyPr/>
          <a:lstStyle>
            <a:lvl1pPr>
              <a:defRPr/>
            </a:lvl1pPr>
          </a:lstStyle>
          <a:p>
            <a:pPr>
              <a:defRPr/>
            </a:pPr>
            <a:fld id="{F324F5D6-11D0-4EC8-8E38-6D53A65EC38E}" type="slidenum">
              <a:rPr lang="en-US" altLang="en-US"/>
              <a:pPr>
                <a:defRPr/>
              </a:pPr>
              <a:t>‹#›</a:t>
            </a:fld>
            <a:endParaRPr lang="en-US" altLang="en-US"/>
          </a:p>
        </p:txBody>
      </p:sp>
    </p:spTree>
    <p:extLst>
      <p:ext uri="{BB962C8B-B14F-4D97-AF65-F5344CB8AC3E}">
        <p14:creationId xmlns:p14="http://schemas.microsoft.com/office/powerpoint/2010/main" val="2270691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DFB598B8-42EE-F7D1-6242-0D4057F73F67}"/>
              </a:ext>
            </a:extLst>
          </p:cNvPr>
          <p:cNvSpPr>
            <a:spLocks noGrp="1"/>
          </p:cNvSpPr>
          <p:nvPr>
            <p:ph type="sldNum" sz="quarter" idx="10"/>
          </p:nvPr>
        </p:nvSpPr>
        <p:spPr/>
        <p:txBody>
          <a:bodyPr/>
          <a:lstStyle>
            <a:lvl1pPr>
              <a:defRPr/>
            </a:lvl1pPr>
          </a:lstStyle>
          <a:p>
            <a:pPr>
              <a:defRPr/>
            </a:pPr>
            <a:fld id="{57E0D0C1-DD2A-42CA-8CE5-342033A7DBBF}" type="slidenum">
              <a:rPr lang="en-US" altLang="en-US"/>
              <a:pPr>
                <a:defRPr/>
              </a:pPr>
              <a:t>‹#›</a:t>
            </a:fld>
            <a:endParaRPr lang="en-US" altLang="en-US"/>
          </a:p>
        </p:txBody>
      </p:sp>
    </p:spTree>
    <p:extLst>
      <p:ext uri="{BB962C8B-B14F-4D97-AF65-F5344CB8AC3E}">
        <p14:creationId xmlns:p14="http://schemas.microsoft.com/office/powerpoint/2010/main" val="1326005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a:extLst>
              <a:ext uri="{FF2B5EF4-FFF2-40B4-BE49-F238E27FC236}">
                <a16:creationId xmlns:a16="http://schemas.microsoft.com/office/drawing/2014/main" id="{5CCE0CE0-655A-23A8-67E5-3532CABD645B}"/>
              </a:ext>
            </a:extLst>
          </p:cNvPr>
          <p:cNvSpPr>
            <a:spLocks noGrp="1"/>
          </p:cNvSpPr>
          <p:nvPr>
            <p:ph type="sldNum" sz="quarter" idx="10"/>
          </p:nvPr>
        </p:nvSpPr>
        <p:spPr/>
        <p:txBody>
          <a:bodyPr/>
          <a:lstStyle>
            <a:lvl1pPr>
              <a:defRPr/>
            </a:lvl1pPr>
          </a:lstStyle>
          <a:p>
            <a:pPr>
              <a:defRPr/>
            </a:pPr>
            <a:fld id="{DC88F21E-448D-4F6B-9B9E-DD4912B45872}" type="slidenum">
              <a:rPr lang="en-US" altLang="en-US"/>
              <a:pPr>
                <a:defRPr/>
              </a:pPr>
              <a:t>‹#›</a:t>
            </a:fld>
            <a:endParaRPr lang="en-US" altLang="en-US"/>
          </a:p>
        </p:txBody>
      </p:sp>
    </p:spTree>
    <p:extLst>
      <p:ext uri="{BB962C8B-B14F-4D97-AF65-F5344CB8AC3E}">
        <p14:creationId xmlns:p14="http://schemas.microsoft.com/office/powerpoint/2010/main" val="391465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9">
            <a:extLst>
              <a:ext uri="{FF2B5EF4-FFF2-40B4-BE49-F238E27FC236}">
                <a16:creationId xmlns:a16="http://schemas.microsoft.com/office/drawing/2014/main" id="{C2981198-6E37-5E49-43A6-7700CC46BAA1}"/>
              </a:ext>
            </a:extLst>
          </p:cNvPr>
          <p:cNvSpPr>
            <a:spLocks noGrp="1"/>
          </p:cNvSpPr>
          <p:nvPr>
            <p:ph type="sldNum" sz="quarter" idx="10"/>
          </p:nvPr>
        </p:nvSpPr>
        <p:spPr/>
        <p:txBody>
          <a:bodyPr/>
          <a:lstStyle>
            <a:lvl1pPr>
              <a:defRPr/>
            </a:lvl1pPr>
          </a:lstStyle>
          <a:p>
            <a:pPr>
              <a:defRPr/>
            </a:pPr>
            <a:fld id="{8C508F5B-14C9-47C8-91D0-A92327EE7B57}" type="slidenum">
              <a:rPr lang="en-US" altLang="en-US"/>
              <a:pPr>
                <a:defRPr/>
              </a:pPr>
              <a:t>‹#›</a:t>
            </a:fld>
            <a:endParaRPr lang="en-US" altLang="en-US"/>
          </a:p>
        </p:txBody>
      </p:sp>
    </p:spTree>
    <p:extLst>
      <p:ext uri="{BB962C8B-B14F-4D97-AF65-F5344CB8AC3E}">
        <p14:creationId xmlns:p14="http://schemas.microsoft.com/office/powerpoint/2010/main" val="1073459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Centered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23323-ED6C-B1B7-E9DF-4593261CC7BF}"/>
              </a:ext>
            </a:extLst>
          </p:cNvPr>
          <p:cNvSpPr/>
          <p:nvPr userDrawn="1"/>
        </p:nvSpPr>
        <p:spPr>
          <a:xfrm>
            <a:off x="0" y="2516188"/>
            <a:ext cx="12192000" cy="1825625"/>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8">
            <a:extLst>
              <a:ext uri="{FF2B5EF4-FFF2-40B4-BE49-F238E27FC236}">
                <a16:creationId xmlns:a16="http://schemas.microsoft.com/office/drawing/2014/main" id="{2C3CFC74-C489-B08F-E6A1-3146A865A0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766218"/>
            <a:ext cx="10515600" cy="1325563"/>
          </a:xfrm>
        </p:spPr>
        <p:txBody>
          <a:bodyPr/>
          <a:lstStyle>
            <a:lvl1pPr algn="ctr">
              <a:defRPr sz="5400" b="1"/>
            </a:lvl1pPr>
          </a:lstStyle>
          <a:p>
            <a:r>
              <a:rPr lang="en-US"/>
              <a:t>Click to edit Master title style</a:t>
            </a:r>
          </a:p>
        </p:txBody>
      </p:sp>
      <p:sp>
        <p:nvSpPr>
          <p:cNvPr id="5" name="Slide Number Placeholder 3">
            <a:extLst>
              <a:ext uri="{FF2B5EF4-FFF2-40B4-BE49-F238E27FC236}">
                <a16:creationId xmlns:a16="http://schemas.microsoft.com/office/drawing/2014/main" id="{ACCA0BD8-A3BB-FC65-E309-F4AFCA654BD4}"/>
              </a:ext>
            </a:extLst>
          </p:cNvPr>
          <p:cNvSpPr>
            <a:spLocks noGrp="1"/>
          </p:cNvSpPr>
          <p:nvPr>
            <p:ph type="sldNum" sz="quarter" idx="10"/>
          </p:nvPr>
        </p:nvSpPr>
        <p:spPr/>
        <p:txBody>
          <a:bodyPr/>
          <a:lstStyle>
            <a:lvl1pPr>
              <a:defRPr/>
            </a:lvl1pPr>
          </a:lstStyle>
          <a:p>
            <a:pPr>
              <a:defRPr/>
            </a:pPr>
            <a:fld id="{4DFC83F7-0EAE-4652-B9CC-1C4DF8F423E1}" type="slidenum">
              <a:rPr lang="en-US" altLang="en-US"/>
              <a:pPr>
                <a:defRPr/>
              </a:pPr>
              <a:t>‹#›</a:t>
            </a:fld>
            <a:endParaRPr lang="en-US" altLang="en-US"/>
          </a:p>
        </p:txBody>
      </p:sp>
    </p:spTree>
    <p:extLst>
      <p:ext uri="{BB962C8B-B14F-4D97-AF65-F5344CB8AC3E}">
        <p14:creationId xmlns:p14="http://schemas.microsoft.com/office/powerpoint/2010/main" val="460666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20B5DA-D85D-411B-D00D-95035A30DE13}"/>
              </a:ext>
            </a:extLst>
          </p:cNvPr>
          <p:cNvSpPr/>
          <p:nvPr userDrawn="1"/>
        </p:nvSpPr>
        <p:spPr>
          <a:xfrm>
            <a:off x="0" y="0"/>
            <a:ext cx="5148263" cy="685800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6" name="Picture 8">
            <a:extLst>
              <a:ext uri="{FF2B5EF4-FFF2-40B4-BE49-F238E27FC236}">
                <a16:creationId xmlns:a16="http://schemas.microsoft.com/office/drawing/2014/main" id="{F47FD6A2-9B1A-A473-6CA7-B84B2281E6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noAutofit/>
          </a:bodyPr>
          <a:lstStyle>
            <a:lvl1pPr algn="ctr">
              <a:defRPr sz="4000" b="1"/>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5">
            <a:extLst>
              <a:ext uri="{FF2B5EF4-FFF2-40B4-BE49-F238E27FC236}">
                <a16:creationId xmlns:a16="http://schemas.microsoft.com/office/drawing/2014/main" id="{A9DCF1AD-838B-C8E9-5FCF-6DD6B155AADA}"/>
              </a:ext>
            </a:extLst>
          </p:cNvPr>
          <p:cNvSpPr>
            <a:spLocks noGrp="1"/>
          </p:cNvSpPr>
          <p:nvPr>
            <p:ph type="sldNum" sz="quarter" idx="10"/>
          </p:nvPr>
        </p:nvSpPr>
        <p:spPr/>
        <p:txBody>
          <a:bodyPr/>
          <a:lstStyle>
            <a:lvl1pPr>
              <a:defRPr/>
            </a:lvl1pPr>
          </a:lstStyle>
          <a:p>
            <a:pPr>
              <a:defRPr/>
            </a:pPr>
            <a:fld id="{14FAE627-1DF3-49BC-B983-BD1A3FD6F355}" type="slidenum">
              <a:rPr lang="en-US" altLang="en-US"/>
              <a:pPr>
                <a:defRPr/>
              </a:pPr>
              <a:t>‹#›</a:t>
            </a:fld>
            <a:endParaRPr lang="en-US" altLang="en-US"/>
          </a:p>
        </p:txBody>
      </p:sp>
    </p:spTree>
    <p:extLst>
      <p:ext uri="{BB962C8B-B14F-4D97-AF65-F5344CB8AC3E}">
        <p14:creationId xmlns:p14="http://schemas.microsoft.com/office/powerpoint/2010/main" val="4072007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030AE037-2F18-EB89-55B9-642FBD221339}"/>
              </a:ext>
            </a:extLst>
          </p:cNvPr>
          <p:cNvSpPr>
            <a:spLocks noGrp="1"/>
          </p:cNvSpPr>
          <p:nvPr>
            <p:ph type="sldNum" sz="quarter" idx="10"/>
          </p:nvPr>
        </p:nvSpPr>
        <p:spPr/>
        <p:txBody>
          <a:bodyPr/>
          <a:lstStyle>
            <a:lvl1pPr>
              <a:defRPr/>
            </a:lvl1pPr>
          </a:lstStyle>
          <a:p>
            <a:pPr>
              <a:defRPr/>
            </a:pPr>
            <a:fld id="{014A0F93-66A1-4976-B2F4-037026ADE29F}" type="slidenum">
              <a:rPr lang="en-US" altLang="en-US"/>
              <a:pPr>
                <a:defRPr/>
              </a:pPr>
              <a:t>‹#›</a:t>
            </a:fld>
            <a:endParaRPr lang="en-US" altLang="en-US"/>
          </a:p>
        </p:txBody>
      </p:sp>
    </p:spTree>
    <p:extLst>
      <p:ext uri="{BB962C8B-B14F-4D97-AF65-F5344CB8AC3E}">
        <p14:creationId xmlns:p14="http://schemas.microsoft.com/office/powerpoint/2010/main" val="4065450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5_Black Lower Third">
    <p:bg>
      <p:bgPr>
        <a:solidFill>
          <a:srgbClr val="F0F2F6"/>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32B2708-0624-3911-7A5D-37B6B3AD1274}"/>
              </a:ext>
            </a:extLst>
          </p:cNvPr>
          <p:cNvSpPr/>
          <p:nvPr userDrawn="1"/>
        </p:nvSpPr>
        <p:spPr>
          <a:xfrm>
            <a:off x="0" y="0"/>
            <a:ext cx="12192000" cy="2274888"/>
          </a:xfrm>
          <a:prstGeom prst="rect">
            <a:avLst/>
          </a:prstGeom>
          <a:ln>
            <a:noFill/>
          </a:ln>
        </p:spPr>
        <p:style>
          <a:lnRef idx="2">
            <a:schemeClr val="accent6"/>
          </a:lnRef>
          <a:fillRef idx="1">
            <a:schemeClr val="lt1"/>
          </a:fillRef>
          <a:effectRef idx="0">
            <a:schemeClr val="accent6"/>
          </a:effectRef>
          <a:fontRef idx="minor">
            <a:schemeClr val="dk1"/>
          </a:fontRef>
        </p:style>
        <p:txBody>
          <a:bodyPr lIns="11908" tIns="11908" rIns="11908" bIns="11908" anchor="ctr"/>
          <a:lstStyle/>
          <a:p>
            <a:pPr algn="ctr" defTabSz="914665" eaLnBrk="1" fontAlgn="auto" hangingPunct="1">
              <a:spcBef>
                <a:spcPts val="0"/>
              </a:spcBef>
              <a:spcAft>
                <a:spcPts val="0"/>
              </a:spcAft>
              <a:defRPr sz="3400" cap="none" spc="0">
                <a:solidFill>
                  <a:schemeClr val="accent5">
                    <a:lumOff val="4705"/>
                  </a:schemeClr>
                </a:solidFill>
                <a:latin typeface="Arial"/>
                <a:ea typeface="Arial"/>
                <a:cs typeface="Arial"/>
                <a:sym typeface="Arial"/>
              </a:defRPr>
            </a:pPr>
            <a:endParaRPr sz="1700">
              <a:solidFill>
                <a:schemeClr val="accent5">
                  <a:lumOff val="4705"/>
                </a:schemeClr>
              </a:solidFill>
              <a:latin typeface="Arial"/>
              <a:ea typeface="Arial"/>
              <a:cs typeface="Arial"/>
              <a:sym typeface="Arial"/>
            </a:endParaRPr>
          </a:p>
        </p:txBody>
      </p:sp>
      <p:sp>
        <p:nvSpPr>
          <p:cNvPr id="4" name="NWPP">
            <a:extLst>
              <a:ext uri="{FF2B5EF4-FFF2-40B4-BE49-F238E27FC236}">
                <a16:creationId xmlns:a16="http://schemas.microsoft.com/office/drawing/2014/main" id="{730E6BC2-0CFD-05CD-BF74-A56AF5E0E857}"/>
              </a:ext>
            </a:extLst>
          </p:cNvPr>
          <p:cNvSpPr txBox="1"/>
          <p:nvPr/>
        </p:nvSpPr>
        <p:spPr>
          <a:xfrm>
            <a:off x="642938" y="6545263"/>
            <a:ext cx="2095500" cy="139700"/>
          </a:xfrm>
          <a:prstGeom prst="rect">
            <a:avLst/>
          </a:prstGeom>
          <a:ln w="12700">
            <a:miter lim="400000"/>
          </a:ln>
        </p:spPr>
        <p:txBody>
          <a:bodyPr lIns="0" tIns="0" rIns="0" bIns="0">
            <a:spAutoFit/>
          </a:bodyPr>
          <a:lstStyle>
            <a:lvl1pPr defTabSz="1829329">
              <a:lnSpc>
                <a:spcPct val="100000"/>
              </a:lnSpc>
              <a:defRPr sz="1800" cap="none" spc="0">
                <a:solidFill>
                  <a:srgbClr val="558390"/>
                </a:solidFill>
                <a:latin typeface="Avenir Next Demi Bold"/>
                <a:ea typeface="Avenir Next Demi Bold"/>
                <a:cs typeface="Avenir Next Demi Bold"/>
                <a:sym typeface="Avenir Next Demi Bold"/>
              </a:defRPr>
            </a:lvl1pPr>
          </a:lstStyle>
          <a:p>
            <a:pPr eaLnBrk="1" fontAlgn="auto" hangingPunct="1">
              <a:spcBef>
                <a:spcPts val="0"/>
              </a:spcBef>
              <a:spcAft>
                <a:spcPts val="0"/>
              </a:spcAft>
              <a:defRPr/>
            </a:pPr>
            <a:r>
              <a:rPr sz="900"/>
              <a:t>NWPP</a:t>
            </a:r>
          </a:p>
        </p:txBody>
      </p:sp>
      <p:sp>
        <p:nvSpPr>
          <p:cNvPr id="3" name="Text Placeholder 2"/>
          <p:cNvSpPr>
            <a:spLocks noGrp="1"/>
          </p:cNvSpPr>
          <p:nvPr>
            <p:ph type="body" sz="quarter" idx="10"/>
          </p:nvPr>
        </p:nvSpPr>
        <p:spPr>
          <a:xfrm>
            <a:off x="1091184" y="2597151"/>
            <a:ext cx="7621017" cy="3840163"/>
          </a:xfrm>
        </p:spPr>
        <p:txBody>
          <a:bodyPr/>
          <a:lstStyle>
            <a:lvl1pPr marL="371475" marR="0" indent="-371475" algn="l" defTabSz="412869" rtl="0" fontAlgn="auto" latinLnBrk="0" hangingPunct="0">
              <a:lnSpc>
                <a:spcPct val="100000"/>
              </a:lnSpc>
              <a:spcBef>
                <a:spcPts val="900"/>
              </a:spcBef>
              <a:spcAft>
                <a:spcPts val="300"/>
              </a:spcAft>
              <a:buClrTx/>
              <a:buSzTx/>
              <a:buFontTx/>
              <a:buChar char="–"/>
              <a:tabLst/>
              <a:defRPr kumimoji="0" lang="en-US" sz="3250" b="0" i="0" u="none" strike="noStrike" cap="none" spc="0" normalizeH="0" baseline="0" dirty="0" smtClean="0">
                <a:ln>
                  <a:noFill/>
                </a:ln>
                <a:solidFill>
                  <a:srgbClr val="4B7D95"/>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vl2pPr marL="914400" indent="-346075">
              <a:spcBef>
                <a:spcPts val="900"/>
              </a:spcBef>
              <a:spcAft>
                <a:spcPts val="0"/>
              </a:spcAft>
              <a:defRPr i="1">
                <a:solidFill>
                  <a:srgbClr val="4B7D95"/>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7" name="Title 3"/>
          <p:cNvSpPr>
            <a:spLocks noGrp="1"/>
          </p:cNvSpPr>
          <p:nvPr>
            <p:ph type="title"/>
          </p:nvPr>
        </p:nvSpPr>
        <p:spPr>
          <a:xfrm>
            <a:off x="518785" y="249762"/>
            <a:ext cx="3151515" cy="1600200"/>
          </a:xfrm>
        </p:spPr>
        <p:txBody>
          <a:bodyPr anchor="b">
            <a:noAutofit/>
          </a:bodyPr>
          <a:lstStyle>
            <a:lvl1pPr marL="0" marR="0" indent="0" algn="l" defTabSz="412869" rtl="0" fontAlgn="auto" latinLnBrk="0" hangingPunct="0">
              <a:lnSpc>
                <a:spcPct val="100000"/>
              </a:lnSpc>
              <a:spcBef>
                <a:spcPts val="0"/>
              </a:spcBef>
              <a:spcAft>
                <a:spcPts val="0"/>
              </a:spcAft>
              <a:buClrTx/>
              <a:buSzTx/>
              <a:buFontTx/>
              <a:buNone/>
              <a:tabLst/>
              <a:defRPr kumimoji="0" lang="en-US" sz="5750" b="1" i="0" u="none" strike="noStrike" cap="small" spc="0" normalizeH="0" baseline="0" dirty="0">
                <a:ln>
                  <a:noFill/>
                </a:ln>
                <a:solidFill>
                  <a:schemeClr val="accent5"/>
                </a:solidFill>
                <a:effectLst/>
                <a:uFillTx/>
                <a:latin typeface="Arial" panose="020B0604020202020204" pitchFamily="34" charset="0"/>
                <a:ea typeface="Arial" panose="020B0604020202020204" pitchFamily="34" charset="0"/>
                <a:cs typeface="Arial" panose="020B0604020202020204" pitchFamily="34" charset="0"/>
                <a:sym typeface="Avenir Next"/>
              </a:defRPr>
            </a:lvl1pPr>
          </a:lstStyle>
          <a:p>
            <a:r>
              <a:rPr lang="en-US"/>
              <a:t>Click</a:t>
            </a:r>
          </a:p>
        </p:txBody>
      </p:sp>
      <p:sp>
        <p:nvSpPr>
          <p:cNvPr id="9" name="Text Placeholder 7"/>
          <p:cNvSpPr>
            <a:spLocks noGrp="1"/>
          </p:cNvSpPr>
          <p:nvPr>
            <p:ph type="body" sz="quarter" idx="11"/>
          </p:nvPr>
        </p:nvSpPr>
        <p:spPr>
          <a:xfrm>
            <a:off x="3670300" y="250032"/>
            <a:ext cx="7658100" cy="1600200"/>
          </a:xfrm>
        </p:spPr>
        <p:txBody>
          <a:bodyPr anchor="b">
            <a:noAutofit/>
          </a:bodyPr>
          <a:lstStyle>
            <a:lvl1pPr marL="0" indent="7144">
              <a:buNone/>
              <a:defRPr sz="4800" b="1" cap="small" baseline="0">
                <a:solidFill>
                  <a:schemeClr val="accent6">
                    <a:lumMod val="50000"/>
                  </a:schemeClr>
                </a:solidFill>
              </a:defRPr>
            </a:lvl1pPr>
            <a:lvl2pPr>
              <a:buNone/>
              <a:defRPr/>
            </a:lvl2pPr>
          </a:lstStyle>
          <a:p>
            <a:pPr lvl="0"/>
            <a:r>
              <a:rPr lang="en-US"/>
              <a:t>Click to edit Master text styles</a:t>
            </a:r>
          </a:p>
        </p:txBody>
      </p:sp>
      <p:sp>
        <p:nvSpPr>
          <p:cNvPr id="5" name="Slide Number">
            <a:extLst>
              <a:ext uri="{FF2B5EF4-FFF2-40B4-BE49-F238E27FC236}">
                <a16:creationId xmlns:a16="http://schemas.microsoft.com/office/drawing/2014/main" id="{D63BB300-8A47-75AB-FB23-71F1C89C3852}"/>
              </a:ext>
            </a:extLst>
          </p:cNvPr>
          <p:cNvSpPr txBox="1">
            <a:spLocks noGrp="1"/>
          </p:cNvSpPr>
          <p:nvPr>
            <p:ph type="sldNum" sz="quarter" idx="12"/>
          </p:nvPr>
        </p:nvSpPr>
        <p:spPr>
          <a:xfrm>
            <a:off x="196850" y="6545263"/>
            <a:ext cx="322263" cy="139700"/>
          </a:xfrm>
        </p:spPr>
        <p:txBody>
          <a:bodyPr/>
          <a:lstStyle>
            <a:lvl1pPr>
              <a:defRPr>
                <a:solidFill>
                  <a:srgbClr val="2A2D31"/>
                </a:solidFill>
              </a:defRPr>
            </a:lvl1pPr>
          </a:lstStyle>
          <a:p>
            <a:pPr>
              <a:defRPr/>
            </a:pPr>
            <a:fld id="{140D25CA-FF50-406A-9228-3C16527053E6}" type="slidenum">
              <a:rPr lang="en-US" altLang="en-US"/>
              <a:pPr>
                <a:defRPr/>
              </a:pPr>
              <a:t>‹#›</a:t>
            </a:fld>
            <a:endParaRPr lang="en-US" altLang="en-US"/>
          </a:p>
        </p:txBody>
      </p:sp>
    </p:spTree>
    <p:extLst>
      <p:ext uri="{BB962C8B-B14F-4D97-AF65-F5344CB8AC3E}">
        <p14:creationId xmlns:p14="http://schemas.microsoft.com/office/powerpoint/2010/main" val="16103655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CF102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94" y="-1"/>
            <a:ext cx="12195694" cy="6858001"/>
          </a:xfrm>
          <a:prstGeom prst="rect">
            <a:avLst/>
          </a:prstGeom>
        </p:spPr>
      </p:pic>
      <p:sp>
        <p:nvSpPr>
          <p:cNvPr id="13" name="Freeform 12"/>
          <p:cNvSpPr/>
          <p:nvPr userDrawn="1"/>
        </p:nvSpPr>
        <p:spPr bwMode="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4406" y="1136821"/>
            <a:ext cx="10069032" cy="2965621"/>
          </a:xfrm>
        </p:spPr>
        <p:txBody>
          <a:bodyPr anchor="b">
            <a:normAutofit/>
          </a:bodyPr>
          <a:lstStyle>
            <a:lvl1pPr algn="l">
              <a:lnSpc>
                <a:spcPct val="75000"/>
              </a:lnSpc>
              <a:defRPr sz="54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bwMode="white">
          <a:xfrm>
            <a:off x="1064405" y="4102442"/>
            <a:ext cx="7174923" cy="1757251"/>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5" name="TextBox 14"/>
          <p:cNvSpPr txBox="1"/>
          <p:nvPr userDrawn="1"/>
        </p:nvSpPr>
        <p:spPr bwMode="white">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6" name="TextBox 15"/>
          <p:cNvSpPr txBox="1"/>
          <p:nvPr userDrawn="1"/>
        </p:nvSpPr>
        <p:spPr bwMode="white">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7" name="TextBox 16"/>
          <p:cNvSpPr txBox="1"/>
          <p:nvPr userDrawn="1"/>
        </p:nvSpPr>
        <p:spPr bwMode="white">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7962" y="6394208"/>
            <a:ext cx="269235" cy="269235"/>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75298" y="6380816"/>
            <a:ext cx="297489" cy="297489"/>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294547" y="6366090"/>
            <a:ext cx="307777" cy="307777"/>
          </a:xfrm>
          <a:prstGeom prst="rect">
            <a:avLst/>
          </a:prstGeom>
        </p:spPr>
      </p:pic>
      <p:sp>
        <p:nvSpPr>
          <p:cNvPr id="21" name="Rectangle 1"/>
          <p:cNvSpPr>
            <a:spLocks noChangeArrowheads="1"/>
          </p:cNvSpPr>
          <p:nvPr userDrawn="1"/>
        </p:nvSpPr>
        <p:spPr bwMode="white">
          <a:xfrm>
            <a:off x="1225568" y="6245621"/>
            <a:ext cx="2528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Helping our members work together to keep the lights on... today and in the future.</a:t>
            </a:r>
            <a:endParaRPr kumimoji="0" lang="en-US" altLang="en-US" sz="10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793134284"/>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REQUIRED)">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rgbClr val="CF1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0" y="1128409"/>
            <a:ext cx="10050012" cy="2943753"/>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7"/>
            <a:ext cx="10050013" cy="1672577"/>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397" y="455492"/>
            <a:ext cx="3347210" cy="1154786"/>
          </a:xfrm>
          <a:prstGeom prst="rect">
            <a:avLst/>
          </a:prstGeom>
        </p:spPr>
      </p:pic>
      <p:sp>
        <p:nvSpPr>
          <p:cNvPr id="17" name="TextBox 16"/>
          <p:cNvSpPr txBox="1"/>
          <p:nvPr userDrawn="1"/>
        </p:nvSpPr>
        <p:spPr bwMode="invGray">
          <a:xfrm>
            <a:off x="4211237" y="6390804"/>
            <a:ext cx="1833837"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SouthwestPowerPool</a:t>
            </a:r>
            <a:endParaRPr lang="en-US" sz="1200">
              <a:latin typeface="Segoe UI Semilight" panose="020B0402040204020203" pitchFamily="34" charset="0"/>
              <a:cs typeface="Segoe UI Semilight" panose="020B0402040204020203" pitchFamily="34" charset="0"/>
            </a:endParaRPr>
          </a:p>
        </p:txBody>
      </p:sp>
      <p:sp>
        <p:nvSpPr>
          <p:cNvPr id="18" name="TextBox 17"/>
          <p:cNvSpPr txBox="1"/>
          <p:nvPr userDrawn="1"/>
        </p:nvSpPr>
        <p:spPr bwMode="invGray">
          <a:xfrm>
            <a:off x="6380514" y="6376351"/>
            <a:ext cx="979933" cy="276999"/>
          </a:xfrm>
          <a:prstGeom prst="rect">
            <a:avLst/>
          </a:prstGeom>
          <a:noFill/>
        </p:spPr>
        <p:txBody>
          <a:bodyPr wrap="square" rtlCol="0">
            <a:spAutoFit/>
          </a:bodyPr>
          <a:lstStyle/>
          <a:p>
            <a:r>
              <a:rPr lang="en-US" sz="1200" err="1">
                <a:latin typeface="Segoe UI Semilight" panose="020B0402040204020203" pitchFamily="34" charset="0"/>
                <a:cs typeface="Segoe UI Semilight" panose="020B0402040204020203" pitchFamily="34" charset="0"/>
              </a:rPr>
              <a:t>SPPorg</a:t>
            </a:r>
            <a:endParaRPr lang="en-US" sz="1200">
              <a:latin typeface="Segoe UI Semilight" panose="020B0402040204020203" pitchFamily="34" charset="0"/>
              <a:cs typeface="Segoe UI Semilight" panose="020B0402040204020203" pitchFamily="34" charset="0"/>
            </a:endParaRPr>
          </a:p>
        </p:txBody>
      </p:sp>
      <p:sp>
        <p:nvSpPr>
          <p:cNvPr id="19" name="TextBox 18"/>
          <p:cNvSpPr txBox="1"/>
          <p:nvPr userDrawn="1"/>
        </p:nvSpPr>
        <p:spPr bwMode="invGray">
          <a:xfrm>
            <a:off x="7585616" y="6376351"/>
            <a:ext cx="1929074" cy="276999"/>
          </a:xfrm>
          <a:prstGeom prst="rect">
            <a:avLst/>
          </a:prstGeom>
          <a:noFill/>
        </p:spPr>
        <p:txBody>
          <a:bodyPr wrap="square" rtlCol="0">
            <a:spAutoFit/>
          </a:bodyPr>
          <a:lstStyle/>
          <a:p>
            <a:r>
              <a:rPr lang="en-US" sz="1200">
                <a:latin typeface="Segoe UI Semilight" panose="020B0402040204020203" pitchFamily="34" charset="0"/>
                <a:cs typeface="Segoe UI Semilight" panose="020B0402040204020203" pitchFamily="34" charset="0"/>
              </a:rPr>
              <a:t>southwest-power-pool</a:t>
            </a: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3927962" y="6394208"/>
            <a:ext cx="269235" cy="269235"/>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invGray">
          <a:xfrm>
            <a:off x="6075298" y="6380816"/>
            <a:ext cx="297489" cy="297489"/>
          </a:xfrm>
          <a:prstGeom prst="rect">
            <a:avLst/>
          </a:prstGeom>
        </p:spPr>
      </p:pic>
      <p:pic>
        <p:nvPicPr>
          <p:cNvPr id="25" name="Picture 2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invGray">
          <a:xfrm>
            <a:off x="7294547" y="6366090"/>
            <a:ext cx="307777" cy="307777"/>
          </a:xfrm>
          <a:prstGeom prst="rect">
            <a:avLst/>
          </a:prstGeom>
        </p:spPr>
      </p:pic>
      <p:sp>
        <p:nvSpPr>
          <p:cNvPr id="26" name="Rectangle 1"/>
          <p:cNvSpPr>
            <a:spLocks noChangeArrowheads="1"/>
          </p:cNvSpPr>
          <p:nvPr userDrawn="1"/>
        </p:nvSpPr>
        <p:spPr bwMode="invGray">
          <a:xfrm>
            <a:off x="1225568" y="6245621"/>
            <a:ext cx="2528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Helping our members work together to keep the lights on... today and in the future.</a:t>
            </a:r>
            <a:endParaRPr kumimoji="0" lang="en-US" altLang="en-US" sz="10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spTree>
    <p:extLst>
      <p:ext uri="{BB962C8B-B14F-4D97-AF65-F5344CB8AC3E}">
        <p14:creationId xmlns:p14="http://schemas.microsoft.com/office/powerpoint/2010/main" val="4054115588"/>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Section Header (OPTIONAL)">
    <p:bg>
      <p:bgRef idx="1001">
        <a:schemeClr val="bg1"/>
      </p:bgRef>
    </p:bg>
    <p:spTree>
      <p:nvGrpSpPr>
        <p:cNvPr id="1" name=""/>
        <p:cNvGrpSpPr/>
        <p:nvPr/>
      </p:nvGrpSpPr>
      <p:grpSpPr>
        <a:xfrm>
          <a:off x="0" y="0"/>
          <a:ext cx="0" cy="0"/>
          <a:chOff x="0" y="0"/>
          <a:chExt cx="0" cy="0"/>
        </a:xfrm>
      </p:grpSpPr>
      <p:sp>
        <p:nvSpPr>
          <p:cNvPr id="24" name="Freeform 23"/>
          <p:cNvSpPr/>
          <p:nvPr userDrawn="1"/>
        </p:nvSpPr>
        <p:spPr bwMode="ltGray">
          <a:xfrm>
            <a:off x="0" y="0"/>
            <a:ext cx="8239328" cy="6858000"/>
          </a:xfrm>
          <a:custGeom>
            <a:avLst/>
            <a:gdLst>
              <a:gd name="connsiteX0" fmla="*/ 1412263 w 8239328"/>
              <a:gd name="connsiteY0" fmla="*/ 0 h 6858000"/>
              <a:gd name="connsiteX1" fmla="*/ 6611273 w 8239328"/>
              <a:gd name="connsiteY1" fmla="*/ 0 h 6858000"/>
              <a:gd name="connsiteX2" fmla="*/ 6700889 w 8239328"/>
              <a:gd name="connsiteY2" fmla="*/ 70424 h 6858000"/>
              <a:gd name="connsiteX3" fmla="*/ 8239328 w 8239328"/>
              <a:gd name="connsiteY3" fmla="*/ 3332615 h 6858000"/>
              <a:gd name="connsiteX4" fmla="*/ 6375437 w 8239328"/>
              <a:gd name="connsiteY4" fmla="*/ 6838174 h 6858000"/>
              <a:gd name="connsiteX5" fmla="*/ 6344512 w 8239328"/>
              <a:gd name="connsiteY5" fmla="*/ 6858000 h 6858000"/>
              <a:gd name="connsiteX6" fmla="*/ 1679024 w 8239328"/>
              <a:gd name="connsiteY6" fmla="*/ 6858000 h 6858000"/>
              <a:gd name="connsiteX7" fmla="*/ 1648099 w 8239328"/>
              <a:gd name="connsiteY7" fmla="*/ 6838174 h 6858000"/>
              <a:gd name="connsiteX8" fmla="*/ 40735 w 8239328"/>
              <a:gd name="connsiteY8" fmla="*/ 4786192 h 6858000"/>
              <a:gd name="connsiteX9" fmla="*/ 0 w 8239328"/>
              <a:gd name="connsiteY9" fmla="*/ 4665803 h 6858000"/>
              <a:gd name="connsiteX10" fmla="*/ 0 w 8239328"/>
              <a:gd name="connsiteY10" fmla="*/ 1999427 h 6858000"/>
              <a:gd name="connsiteX11" fmla="*/ 40735 w 8239328"/>
              <a:gd name="connsiteY11" fmla="*/ 1879038 h 6858000"/>
              <a:gd name="connsiteX12" fmla="*/ 1322647 w 8239328"/>
              <a:gd name="connsiteY12" fmla="*/ 704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9328" h="6858000">
                <a:moveTo>
                  <a:pt x="1412263" y="0"/>
                </a:moveTo>
                <a:lnTo>
                  <a:pt x="6611273" y="0"/>
                </a:lnTo>
                <a:lnTo>
                  <a:pt x="6700889" y="70424"/>
                </a:lnTo>
                <a:cubicBezTo>
                  <a:pt x="7640452" y="845821"/>
                  <a:pt x="8239328" y="2019281"/>
                  <a:pt x="8239328" y="3332615"/>
                </a:cubicBezTo>
                <a:cubicBezTo>
                  <a:pt x="8239328" y="4791876"/>
                  <a:pt x="7499975" y="6078451"/>
                  <a:pt x="6375437" y="6838174"/>
                </a:cubicBezTo>
                <a:lnTo>
                  <a:pt x="6344512" y="6858000"/>
                </a:lnTo>
                <a:lnTo>
                  <a:pt x="1679024" y="6858000"/>
                </a:lnTo>
                <a:lnTo>
                  <a:pt x="1648099" y="6838174"/>
                </a:lnTo>
                <a:cubicBezTo>
                  <a:pt x="917149" y="6344354"/>
                  <a:pt x="348940" y="5627939"/>
                  <a:pt x="40735" y="4786192"/>
                </a:cubicBezTo>
                <a:lnTo>
                  <a:pt x="0" y="4665803"/>
                </a:lnTo>
                <a:lnTo>
                  <a:pt x="0" y="1999427"/>
                </a:lnTo>
                <a:lnTo>
                  <a:pt x="40735" y="1879038"/>
                </a:lnTo>
                <a:cubicBezTo>
                  <a:pt x="301524" y="1166791"/>
                  <a:pt x="748470" y="544278"/>
                  <a:pt x="1322647" y="70424"/>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3791" y="1171692"/>
            <a:ext cx="10050012" cy="2913747"/>
          </a:xfrm>
        </p:spPr>
        <p:txBody>
          <a:bodyPr anchor="b">
            <a:normAutofit/>
          </a:bodyPr>
          <a:lstStyle>
            <a:lvl1pPr algn="l">
              <a:lnSpc>
                <a:spcPct val="75000"/>
              </a:lnSpc>
              <a:defRPr sz="54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073790" y="4124528"/>
            <a:ext cx="10050013" cy="1796213"/>
          </a:xfrm>
        </p:spPr>
        <p:txBody>
          <a:bodyPr>
            <a:normAutofit/>
          </a:bodyPr>
          <a:lstStyle>
            <a:lvl1pPr marL="0" indent="0" algn="l">
              <a:buNone/>
              <a:defRPr sz="3200" cap="all"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292802131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5FA4E14-5CF3-62CA-B368-C1BFEFACFBCC}"/>
              </a:ext>
            </a:extLst>
          </p:cNvPr>
          <p:cNvSpPr>
            <a:spLocks noGrp="1"/>
          </p:cNvSpPr>
          <p:nvPr>
            <p:ph type="sldNum" sz="quarter" idx="10"/>
          </p:nvPr>
        </p:nvSpPr>
        <p:spPr/>
        <p:txBody>
          <a:bodyPr/>
          <a:lstStyle>
            <a:lvl1pPr>
              <a:defRPr/>
            </a:lvl1pPr>
          </a:lstStyle>
          <a:p>
            <a:pPr>
              <a:defRPr/>
            </a:pPr>
            <a:fld id="{C314A88F-9AAD-47A3-B050-960ADAE2FE81}" type="slidenum">
              <a:rPr lang="en-US" altLang="en-US"/>
              <a:pPr>
                <a:defRPr/>
              </a:pPr>
              <a:t>‹#›</a:t>
            </a:fld>
            <a:endParaRPr lang="en-US" altLang="en-US"/>
          </a:p>
        </p:txBody>
      </p:sp>
    </p:spTree>
    <p:extLst>
      <p:ext uri="{BB962C8B-B14F-4D97-AF65-F5344CB8AC3E}">
        <p14:creationId xmlns:p14="http://schemas.microsoft.com/office/powerpoint/2010/main" val="3135412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42509-68C0-49FF-AA82-087CA2A66798}" type="datetime1">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82393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6EB6DD-A361-4CC5-B004-1A67B5354FCC}" type="datetime1">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62687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368CC8-4543-4B94-B127-FB149B89365B}" type="datetime1">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4498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Only with No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158" y="570452"/>
            <a:ext cx="10058401" cy="58774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483952-86B6-4B3D-BEE4-D1F0BB7E5CD1}" type="datetime1">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15808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D5D2B-A981-47A1-8E84-6B02D6902A2F}" type="datetime1">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11150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 Page Graphic">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43C2A93-78AF-43AC-BA3E-AF048F8F711A}" type="datetime1">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614724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 Page Graphic with Body Tex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463D0A85-342E-47DD-812D-8F3356B6252F}" type="datetime1">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p:cNvSpPr>
            <a:spLocks noGrp="1"/>
          </p:cNvSpPr>
          <p:nvPr>
            <p:ph idx="1"/>
          </p:nvPr>
        </p:nvSpPr>
        <p:spPr>
          <a:xfrm>
            <a:off x="937158" y="1597688"/>
            <a:ext cx="10058401" cy="4850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420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4" y="564204"/>
            <a:ext cx="4159182" cy="1214354"/>
          </a:xfrm>
        </p:spPr>
        <p:txBody>
          <a:bodyPr anchor="ct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64204"/>
            <a:ext cx="6392727" cy="5729591"/>
          </a:xfrm>
        </p:spPr>
        <p:txBody>
          <a:bodyPr>
            <a:normAutofit/>
          </a:bodyPr>
          <a:lstStyle>
            <a:lvl1pPr>
              <a:spcBef>
                <a:spcPts val="0"/>
              </a:spcBef>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844" y="1848113"/>
            <a:ext cx="4159181" cy="4445683"/>
          </a:xfrm>
        </p:spPr>
        <p:txBody>
          <a:bodyPr>
            <a:normAutofit/>
          </a:bodyPr>
          <a:lstStyle>
            <a:lvl1pPr marL="0" indent="0">
              <a:buNone/>
              <a:defRPr sz="2400" cap="none"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1111A6-EEC7-4625-8BEF-9F2A72D46C91}" type="datetime1">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44863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843" y="554478"/>
            <a:ext cx="4688205" cy="1193936"/>
          </a:xfrm>
        </p:spPr>
        <p:txBody>
          <a:bodyPr anchor="ctr">
            <a:normAutofit/>
          </a:bodyPr>
          <a:lstStyle>
            <a:lvl1pPr>
              <a:defRPr sz="3200"/>
            </a:lvl1pPr>
          </a:lstStyle>
          <a:p>
            <a:r>
              <a:rPr lang="en-US"/>
              <a:t>Click to edit Master title style</a:t>
            </a:r>
          </a:p>
        </p:txBody>
      </p:sp>
      <p:sp>
        <p:nvSpPr>
          <p:cNvPr id="3" name="Picture Placeholder 2"/>
          <p:cNvSpPr>
            <a:spLocks noGrp="1"/>
          </p:cNvSpPr>
          <p:nvPr>
            <p:ph type="pic" idx="1"/>
          </p:nvPr>
        </p:nvSpPr>
        <p:spPr>
          <a:xfrm>
            <a:off x="5666119" y="554477"/>
            <a:ext cx="5825665" cy="5586831"/>
          </a:xfrm>
          <a:ln w="76200">
            <a:solidFill>
              <a:schemeClr val="bg1">
                <a:lumMod val="95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2844" y="1828800"/>
            <a:ext cx="4688205" cy="44455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BD5239-85A8-4DA2-9827-8535D43DDDE3}" type="datetime1">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5324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act Info (OPTIONA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963055" y="564204"/>
            <a:ext cx="5566322" cy="2733473"/>
          </a:xfrm>
        </p:spPr>
        <p:txBody>
          <a:bodyPr anchor="b">
            <a:normAutofit/>
          </a:bodyPr>
          <a:lstStyle>
            <a:lvl1pPr algn="l">
              <a:lnSpc>
                <a:spcPct val="75000"/>
              </a:lnSpc>
              <a:defRPr sz="360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5963055" y="3297677"/>
            <a:ext cx="5566322" cy="3032117"/>
          </a:xfrm>
        </p:spPr>
        <p:txBody>
          <a:bodyPr>
            <a:normAutofit/>
          </a:bodyPr>
          <a:lstStyle>
            <a:lvl1pPr marL="0" indent="0" algn="l">
              <a:spcBef>
                <a:spcPts val="0"/>
              </a:spcBef>
              <a:buNone/>
              <a:defRPr sz="2000" cap="none" baseline="0">
                <a:solidFill>
                  <a:schemeClr val="tx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Picture Placeholder 4"/>
          <p:cNvSpPr>
            <a:spLocks noGrp="1"/>
          </p:cNvSpPr>
          <p:nvPr>
            <p:ph type="pic" sz="quarter" idx="12"/>
          </p:nvPr>
        </p:nvSpPr>
        <p:spPr>
          <a:xfrm>
            <a:off x="622164" y="729338"/>
            <a:ext cx="4864235" cy="4919662"/>
          </a:xfrm>
          <a:prstGeom prst="rect">
            <a:avLst/>
          </a:prstGeom>
          <a:ln w="76200">
            <a:solidFill>
              <a:schemeClr val="bg2">
                <a:lumMod val="75000"/>
              </a:schemeClr>
            </a:solidFill>
          </a:ln>
        </p:spPr>
        <p:txBody>
          <a:bodyPr/>
          <a:lstStyle/>
          <a:p>
            <a:r>
              <a:rPr lang="en-US"/>
              <a:t>Click icon to add picture</a:t>
            </a:r>
          </a:p>
        </p:txBody>
      </p:sp>
      <p:sp>
        <p:nvSpPr>
          <p:cNvPr id="21" name="Oval 20"/>
          <p:cNvSpPr/>
          <p:nvPr userDrawn="1"/>
        </p:nvSpPr>
        <p:spPr bwMode="ltGray">
          <a:xfrm>
            <a:off x="11680382" y="6363350"/>
            <a:ext cx="348347" cy="35587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p:cNvSpPr txBox="1">
            <a:spLocks/>
          </p:cNvSpPr>
          <p:nvPr userDrawn="1"/>
        </p:nvSpPr>
        <p:spPr bwMode="inv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114864500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935987EA-07CF-2BD4-C0CD-973CA1A9F928}"/>
              </a:ext>
            </a:extLst>
          </p:cNvPr>
          <p:cNvSpPr>
            <a:spLocks noGrp="1"/>
          </p:cNvSpPr>
          <p:nvPr>
            <p:ph type="sldNum" sz="quarter" idx="10"/>
          </p:nvPr>
        </p:nvSpPr>
        <p:spPr/>
        <p:txBody>
          <a:bodyPr/>
          <a:lstStyle>
            <a:lvl1pPr>
              <a:defRPr/>
            </a:lvl1pPr>
          </a:lstStyle>
          <a:p>
            <a:pPr>
              <a:defRPr/>
            </a:pPr>
            <a:fld id="{340992D8-D83F-4EBC-9ABE-4F3A0E36FE54}" type="slidenum">
              <a:rPr lang="en-US" altLang="en-US"/>
              <a:pPr>
                <a:defRPr/>
              </a:pPr>
              <a:t>‹#›</a:t>
            </a:fld>
            <a:endParaRPr lang="en-US" altLang="en-US"/>
          </a:p>
        </p:txBody>
      </p:sp>
    </p:spTree>
    <p:extLst>
      <p:ext uri="{BB962C8B-B14F-4D97-AF65-F5344CB8AC3E}">
        <p14:creationId xmlns:p14="http://schemas.microsoft.com/office/powerpoint/2010/main" val="169510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White Solid">
    <p:bg>
      <p:bgPr>
        <a:solidFill>
          <a:srgbClr val="F0F2F6"/>
        </a:solidFill>
        <a:effectLst/>
      </p:bgPr>
    </p:bg>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xfrm>
            <a:off x="196851" y="6546850"/>
            <a:ext cx="322351" cy="138500"/>
          </a:xfrm>
          <a:prstGeom prst="rect">
            <a:avLst/>
          </a:prstGeom>
        </p:spPr>
        <p:txBody>
          <a:bodyPr/>
          <a:lstStyle>
            <a:lvl1pPr>
              <a:defRPr b="1">
                <a:solidFill>
                  <a:srgbClr val="4B636F"/>
                </a:solidFill>
                <a:latin typeface="Avenir Next"/>
                <a:ea typeface="Avenir Next"/>
                <a:cs typeface="Avenir Next"/>
                <a:sym typeface="Avenir Next"/>
              </a:defRPr>
            </a:lvl1pPr>
          </a:lstStyle>
          <a:p>
            <a:fld id="{86CB4B4D-7CA3-9044-876B-883B54F8677D}" type="slidenum">
              <a:t>‹#›</a:t>
            </a:fld>
            <a:endParaRPr/>
          </a:p>
        </p:txBody>
      </p:sp>
    </p:spTree>
    <p:extLst>
      <p:ext uri="{BB962C8B-B14F-4D97-AF65-F5344CB8AC3E}">
        <p14:creationId xmlns:p14="http://schemas.microsoft.com/office/powerpoint/2010/main" val="404293473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 name="Picture 19">
            <a:extLst>
              <a:ext uri="{FF2B5EF4-FFF2-40B4-BE49-F238E27FC236}">
                <a16:creationId xmlns:a16="http://schemas.microsoft.com/office/drawing/2014/main" id="{1CD444B4-32AA-1840-A641-D4BD943972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1432" y="228944"/>
            <a:ext cx="2317205" cy="640080"/>
          </a:xfrm>
          <a:prstGeom prst="rect">
            <a:avLst/>
          </a:prstGeom>
        </p:spPr>
      </p:pic>
      <p:grpSp>
        <p:nvGrpSpPr>
          <p:cNvPr id="9" name="Group 8">
            <a:extLst>
              <a:ext uri="{FF2B5EF4-FFF2-40B4-BE49-F238E27FC236}">
                <a16:creationId xmlns:a16="http://schemas.microsoft.com/office/drawing/2014/main" id="{CE5C2F06-0947-CC44-BB4D-F3F72BD9989A}"/>
              </a:ext>
            </a:extLst>
          </p:cNvPr>
          <p:cNvGrpSpPr/>
          <p:nvPr userDrawn="1"/>
        </p:nvGrpSpPr>
        <p:grpSpPr>
          <a:xfrm rot="16200000">
            <a:off x="420624" y="5029200"/>
            <a:ext cx="1596887" cy="1602823"/>
            <a:chOff x="357809" y="365125"/>
            <a:chExt cx="1596887" cy="1602823"/>
          </a:xfrm>
        </p:grpSpPr>
        <p:cxnSp>
          <p:nvCxnSpPr>
            <p:cNvPr id="10" name="Straight Connector 9">
              <a:extLst>
                <a:ext uri="{FF2B5EF4-FFF2-40B4-BE49-F238E27FC236}">
                  <a16:creationId xmlns:a16="http://schemas.microsoft.com/office/drawing/2014/main" id="{A3ACE037-62DC-1346-BDB1-4C896250DDC8}"/>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0BDC27-492D-1C41-98A5-0F517EF89170}"/>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4266BC1-409B-D840-B078-7ABB41FF325D}"/>
              </a:ext>
            </a:extLst>
          </p:cNvPr>
          <p:cNvGrpSpPr/>
          <p:nvPr userDrawn="1"/>
        </p:nvGrpSpPr>
        <p:grpSpPr>
          <a:xfrm rot="5400000">
            <a:off x="10177272" y="228600"/>
            <a:ext cx="1596887" cy="1602823"/>
            <a:chOff x="357809" y="365125"/>
            <a:chExt cx="1596887" cy="1602823"/>
          </a:xfrm>
        </p:grpSpPr>
        <p:cxnSp>
          <p:nvCxnSpPr>
            <p:cNvPr id="15" name="Straight Connector 14">
              <a:extLst>
                <a:ext uri="{FF2B5EF4-FFF2-40B4-BE49-F238E27FC236}">
                  <a16:creationId xmlns:a16="http://schemas.microsoft.com/office/drawing/2014/main" id="{FC772701-182B-6040-BE3B-C8719205F30B}"/>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17B4F5-466F-7E43-B9E4-7854F75EAC0E}"/>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Slide Number Placeholder 16">
            <a:extLst>
              <a:ext uri="{FF2B5EF4-FFF2-40B4-BE49-F238E27FC236}">
                <a16:creationId xmlns:a16="http://schemas.microsoft.com/office/drawing/2014/main" id="{76080D42-28FE-4899-9D1D-F67C15D1E479}"/>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23271081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36FB5054-9A0F-41D0-9639-FB4255401EC7}"/>
              </a:ext>
            </a:extLst>
          </p:cNvPr>
          <p:cNvSpPr>
            <a:spLocks noGrp="1"/>
          </p:cNvSpPr>
          <p:nvPr>
            <p:ph type="title"/>
          </p:nvPr>
        </p:nvSpPr>
        <p:spPr>
          <a:xfrm>
            <a:off x="832104" y="1709928"/>
            <a:ext cx="10515600" cy="2852928"/>
          </a:xfrm>
        </p:spPr>
        <p:txBody>
          <a:bodyPr/>
          <a:lstStyle/>
          <a:p>
            <a:r>
              <a:rPr lang="en-US"/>
              <a:t>Click to edit Master title style</a:t>
            </a:r>
          </a:p>
        </p:txBody>
      </p:sp>
      <p:sp>
        <p:nvSpPr>
          <p:cNvPr id="12" name="Slide Number Placeholder 11">
            <a:extLst>
              <a:ext uri="{FF2B5EF4-FFF2-40B4-BE49-F238E27FC236}">
                <a16:creationId xmlns:a16="http://schemas.microsoft.com/office/drawing/2014/main" id="{A8EFC589-A164-411A-9E33-C1601FE4B16E}"/>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129782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7ED9709-A878-41C3-88A1-8FA5FAC0257C}"/>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872512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Wide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39127"/>
            <a:ext cx="4206240" cy="5838471"/>
          </a:xfrm>
          <a:solidFill>
            <a:schemeClr val="accent1"/>
          </a:solidFill>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C207642-C0DB-4DDC-82F0-5B302FAF7F9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4370041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Narrow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2560320" cy="5838471"/>
          </a:xfrm>
          <a:solidFill>
            <a:schemeClr val="accent1"/>
          </a:solidFill>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32D050A-E3B4-4780-A4A8-580CD49FA42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306916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Content Loca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841248" y="365124"/>
            <a:ext cx="2560320" cy="5843016"/>
          </a:xfrm>
          <a:solidFill>
            <a:schemeClr val="accent1"/>
          </a:solidFill>
        </p:spPr>
        <p:txBody>
          <a:bodyPr anchor="ctr" anchorCtr="1"/>
          <a:lstStyle>
            <a:lvl1pPr marL="0" indent="0" algn="r">
              <a:buNone/>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89A021A-C0C7-4CE9-AE60-C8E30515E616}"/>
              </a:ext>
            </a:extLst>
          </p:cNvPr>
          <p:cNvSpPr>
            <a:spLocks noGrp="1"/>
          </p:cNvSpPr>
          <p:nvPr>
            <p:ph type="sldNum" sz="quarter" idx="14"/>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839069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8D8AF-C8F1-4C74-90F1-A1C275FB7576}"/>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42746812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8409-1C0E-4B7E-956E-473345255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F5D29-C367-43C6-AE79-552FE7100D33}"/>
              </a:ext>
            </a:extLst>
          </p:cNvPr>
          <p:cNvSpPr>
            <a:spLocks noGrp="1"/>
          </p:cNvSpPr>
          <p:nvPr>
            <p:ph type="body" idx="1"/>
          </p:nvPr>
        </p:nvSpPr>
        <p:spPr>
          <a:xfrm>
            <a:off x="839788" y="1681163"/>
            <a:ext cx="5157787"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26D46-EA97-42CB-8FEC-FCA83846D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135FE-268C-4443-B91F-E810FB09D5D6}"/>
              </a:ext>
            </a:extLst>
          </p:cNvPr>
          <p:cNvSpPr>
            <a:spLocks noGrp="1"/>
          </p:cNvSpPr>
          <p:nvPr>
            <p:ph type="body" sz="quarter" idx="3"/>
          </p:nvPr>
        </p:nvSpPr>
        <p:spPr>
          <a:xfrm>
            <a:off x="6172200" y="1681163"/>
            <a:ext cx="518318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3F9C9-4527-480D-BEF2-B1C1D126A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BFA4487-7676-4FBA-911F-128E7E04164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8171128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4696E32-EB71-4991-962C-CD7C70B24B1F}"/>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91356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a:extLst>
              <a:ext uri="{FF2B5EF4-FFF2-40B4-BE49-F238E27FC236}">
                <a16:creationId xmlns:a16="http://schemas.microsoft.com/office/drawing/2014/main" id="{47BA31E6-B03E-9E9F-A1A2-36C03C3CA81E}"/>
              </a:ext>
            </a:extLst>
          </p:cNvPr>
          <p:cNvSpPr>
            <a:spLocks noGrp="1"/>
          </p:cNvSpPr>
          <p:nvPr>
            <p:ph type="sldNum" sz="quarter" idx="10"/>
          </p:nvPr>
        </p:nvSpPr>
        <p:spPr/>
        <p:txBody>
          <a:bodyPr/>
          <a:lstStyle>
            <a:lvl1pPr>
              <a:defRPr/>
            </a:lvl1pPr>
          </a:lstStyle>
          <a:p>
            <a:pPr>
              <a:defRPr/>
            </a:pPr>
            <a:fld id="{02F0C05F-B217-4519-B2DF-6107AD879F46}" type="slidenum">
              <a:rPr lang="en-US" altLang="en-US"/>
              <a:pPr>
                <a:defRPr/>
              </a:pPr>
              <a:t>‹#›</a:t>
            </a:fld>
            <a:endParaRPr lang="en-US" altLang="en-US"/>
          </a:p>
        </p:txBody>
      </p:sp>
    </p:spTree>
    <p:extLst>
      <p:ext uri="{BB962C8B-B14F-4D97-AF65-F5344CB8AC3E}">
        <p14:creationId xmlns:p14="http://schemas.microsoft.com/office/powerpoint/2010/main" val="4161485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Centere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983B-5CB5-4610-9548-3DE0C0FFE1C4}"/>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EB5E0072-0FDB-47A3-95A0-997EDED0D342}"/>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4017877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3236-2650-4002-BBE6-41B807BD12AA}"/>
              </a:ext>
            </a:extLst>
          </p:cNvPr>
          <p:cNvSpPr>
            <a:spLocks noGrp="1"/>
          </p:cNvSpPr>
          <p:nvPr>
            <p:ph type="title"/>
          </p:nvPr>
        </p:nvSpPr>
        <p:spPr>
          <a:xfrm>
            <a:off x="839788" y="457200"/>
            <a:ext cx="3932237" cy="1600200"/>
          </a:xfrm>
        </p:spPr>
        <p:txBody>
          <a:bodyPr anchor="b"/>
          <a:lstStyle>
            <a:lvl1pPr algn="ct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1BE671-D30E-46C1-9CDE-53F14C0F6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7911-7434-4F82-A978-77EFE7561C63}"/>
              </a:ext>
            </a:extLst>
          </p:cNvPr>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5B57D8C-F0A4-4222-9119-FD72633EFB5A}"/>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3578498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4D59EE-9CCB-46C2-883D-899D383C32EB}"/>
              </a:ext>
            </a:extLst>
          </p:cNvPr>
          <p:cNvSpPr>
            <a:spLocks noGrp="1"/>
          </p:cNvSpPr>
          <p:nvPr>
            <p:ph type="sldNum" sz="quarter" idx="10"/>
          </p:nvPr>
        </p:nvSpPr>
        <p:spPr/>
        <p:txBody>
          <a:bodyPr/>
          <a:lstStyle/>
          <a:p>
            <a:fld id="{C7F5878E-C31F-4433-9021-DC953B06993D}" type="slidenum">
              <a:rPr lang="en-US" smtClean="0"/>
              <a:t>‹#›</a:t>
            </a:fld>
            <a:endParaRPr lang="en-US"/>
          </a:p>
        </p:txBody>
      </p:sp>
    </p:spTree>
    <p:extLst>
      <p:ext uri="{BB962C8B-B14F-4D97-AF65-F5344CB8AC3E}">
        <p14:creationId xmlns:p14="http://schemas.microsoft.com/office/powerpoint/2010/main" val="8815403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F3737B-C2E8-4AD9-80E0-817805DA653C}"/>
              </a:ext>
            </a:extLst>
          </p:cNvPr>
          <p:cNvSpPr/>
          <p:nvPr userDrawn="1"/>
        </p:nvSpPr>
        <p:spPr>
          <a:xfrm>
            <a:off x="0" y="-133170"/>
            <a:ext cx="12192000" cy="3735207"/>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FEF76-7740-4A84-B559-03B6CB12E4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308720-D265-46EA-8504-7B0987068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9ED46CF-28E9-470F-B24C-2146E2B6DEFE}"/>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7" name="Picture 6">
            <a:extLst>
              <a:ext uri="{FF2B5EF4-FFF2-40B4-BE49-F238E27FC236}">
                <a16:creationId xmlns:a16="http://schemas.microsoft.com/office/drawing/2014/main" id="{3A695B70-4F66-49D5-BFC1-E13BF2C952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728" y="6212542"/>
            <a:ext cx="2317205" cy="640080"/>
          </a:xfrm>
          <a:prstGeom prst="rect">
            <a:avLst/>
          </a:prstGeom>
        </p:spPr>
      </p:pic>
    </p:spTree>
    <p:extLst>
      <p:ext uri="{BB962C8B-B14F-4D97-AF65-F5344CB8AC3E}">
        <p14:creationId xmlns:p14="http://schemas.microsoft.com/office/powerpoint/2010/main" val="3149874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F074CD-1879-4ADB-9911-92F0CA98D233}"/>
              </a:ext>
            </a:extLst>
          </p:cNvPr>
          <p:cNvSpPr/>
          <p:nvPr userDrawn="1"/>
        </p:nvSpPr>
        <p:spPr>
          <a:xfrm>
            <a:off x="0" y="-26634"/>
            <a:ext cx="12192000" cy="4589463"/>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20383-B215-43DD-810C-CF4AC98E08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F2EF0-0C9C-453D-81F5-B6DA3664E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80795B3B-079B-4DB2-BF96-B6BA9C66E0B2}"/>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7" name="Picture 6">
            <a:extLst>
              <a:ext uri="{FF2B5EF4-FFF2-40B4-BE49-F238E27FC236}">
                <a16:creationId xmlns:a16="http://schemas.microsoft.com/office/drawing/2014/main" id="{E4EE6AB2-13D1-44A7-BD32-003F686978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81" y="6302238"/>
            <a:ext cx="1399569" cy="457200"/>
          </a:xfrm>
          <a:prstGeom prst="rect">
            <a:avLst/>
          </a:prstGeom>
        </p:spPr>
      </p:pic>
    </p:spTree>
    <p:extLst>
      <p:ext uri="{BB962C8B-B14F-4D97-AF65-F5344CB8AC3E}">
        <p14:creationId xmlns:p14="http://schemas.microsoft.com/office/powerpoint/2010/main" val="39625235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D540945-0800-4E44-B67C-73F375BD2D29}"/>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3844883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Wide Title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8436F-BCDF-4434-9B2B-B1F542CD2B29}"/>
              </a:ext>
            </a:extLst>
          </p:cNvPr>
          <p:cNvSpPr/>
          <p:nvPr userDrawn="1"/>
        </p:nvSpPr>
        <p:spPr>
          <a:xfrm>
            <a:off x="0" y="0"/>
            <a:ext cx="514904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4206240" cy="5838471"/>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5318760" y="365760"/>
            <a:ext cx="6035040"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C08D8EC-BCD9-4B16-A75A-884C28B9F3BB}"/>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7" name="Picture 6">
            <a:extLst>
              <a:ext uri="{FF2B5EF4-FFF2-40B4-BE49-F238E27FC236}">
                <a16:creationId xmlns:a16="http://schemas.microsoft.com/office/drawing/2014/main" id="{D6F290BB-F90B-49F6-9313-6B0D559938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0" y="6302238"/>
            <a:ext cx="1398450" cy="457200"/>
          </a:xfrm>
          <a:prstGeom prst="rect">
            <a:avLst/>
          </a:prstGeom>
        </p:spPr>
      </p:pic>
    </p:spTree>
    <p:extLst>
      <p:ext uri="{BB962C8B-B14F-4D97-AF65-F5344CB8AC3E}">
        <p14:creationId xmlns:p14="http://schemas.microsoft.com/office/powerpoint/2010/main" val="819675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Narrow Title With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F458B-8E83-4B41-BFF9-0DA55FF99E4C}"/>
              </a:ext>
            </a:extLst>
          </p:cNvPr>
          <p:cNvSpPr/>
          <p:nvPr userDrawn="1"/>
        </p:nvSpPr>
        <p:spPr>
          <a:xfrm>
            <a:off x="1" y="0"/>
            <a:ext cx="3581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53D53-EE31-43D9-AF67-97A6AA0A022A}"/>
              </a:ext>
            </a:extLst>
          </p:cNvPr>
          <p:cNvSpPr>
            <a:spLocks noGrp="1"/>
          </p:cNvSpPr>
          <p:nvPr>
            <p:ph type="title"/>
          </p:nvPr>
        </p:nvSpPr>
        <p:spPr>
          <a:xfrm>
            <a:off x="838200" y="365760"/>
            <a:ext cx="2560320" cy="5838471"/>
          </a:xfrm>
        </p:spPr>
        <p:txBody>
          <a:bodyPr/>
          <a:lstStyle>
            <a:lvl1pPr algn="r">
              <a:defRPr/>
            </a:lvl1pPr>
          </a:lstStyle>
          <a:p>
            <a:r>
              <a:rPr lang="en-US"/>
              <a:t>Click to edit Master title style</a:t>
            </a:r>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365759"/>
            <a:ext cx="7677912" cy="5838471"/>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AFFC42F-0574-4936-AB4B-B474CE9A6CC9}"/>
              </a:ext>
            </a:extLst>
          </p:cNvPr>
          <p:cNvSpPr>
            <a:spLocks noGrp="1"/>
          </p:cNvSpPr>
          <p:nvPr>
            <p:ph type="sldNum" sz="quarter" idx="11"/>
          </p:nvPr>
        </p:nvSpPr>
        <p:spPr/>
        <p:txBody>
          <a:bodyPr/>
          <a:lstStyle/>
          <a:p>
            <a:fld id="{26A52B71-7D07-4CF5-A8D5-1C4F79F1E808}" type="slidenum">
              <a:rPr lang="en-US" smtClean="0"/>
              <a:t>‹#›</a:t>
            </a:fld>
            <a:endParaRPr lang="en-US"/>
          </a:p>
        </p:txBody>
      </p:sp>
      <p:pic>
        <p:nvPicPr>
          <p:cNvPr id="7" name="Picture 6">
            <a:extLst>
              <a:ext uri="{FF2B5EF4-FFF2-40B4-BE49-F238E27FC236}">
                <a16:creationId xmlns:a16="http://schemas.microsoft.com/office/drawing/2014/main" id="{D950ED83-CB0F-4E29-9665-477C5FA5D1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0" y="6302238"/>
            <a:ext cx="1398450" cy="457200"/>
          </a:xfrm>
          <a:prstGeom prst="rect">
            <a:avLst/>
          </a:prstGeom>
        </p:spPr>
      </p:pic>
    </p:spTree>
    <p:extLst>
      <p:ext uri="{BB962C8B-B14F-4D97-AF65-F5344CB8AC3E}">
        <p14:creationId xmlns:p14="http://schemas.microsoft.com/office/powerpoint/2010/main" val="1045940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Content Loc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A0808B-9282-4891-82B5-82C58E08C1AF}"/>
              </a:ext>
            </a:extLst>
          </p:cNvPr>
          <p:cNvSpPr/>
          <p:nvPr userDrawn="1"/>
        </p:nvSpPr>
        <p:spPr>
          <a:xfrm>
            <a:off x="1" y="0"/>
            <a:ext cx="3581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B4AFA1-7AB4-4285-A60D-5294B5BC83B6}"/>
              </a:ext>
            </a:extLst>
          </p:cNvPr>
          <p:cNvSpPr>
            <a:spLocks noGrp="1"/>
          </p:cNvSpPr>
          <p:nvPr>
            <p:ph idx="1"/>
          </p:nvPr>
        </p:nvSpPr>
        <p:spPr>
          <a:xfrm>
            <a:off x="3675888" y="1828800"/>
            <a:ext cx="7677912" cy="4375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C0F65AF1-869F-44FA-8121-DE4641F0B8C4}"/>
              </a:ext>
            </a:extLst>
          </p:cNvPr>
          <p:cNvSpPr>
            <a:spLocks noGrp="1"/>
          </p:cNvSpPr>
          <p:nvPr>
            <p:ph type="body" sz="quarter" idx="13"/>
          </p:nvPr>
        </p:nvSpPr>
        <p:spPr>
          <a:xfrm>
            <a:off x="841248" y="320737"/>
            <a:ext cx="2560320" cy="5843016"/>
          </a:xfrm>
        </p:spPr>
        <p:txBody>
          <a:bodyPr anchor="ctr" anchorCtr="1"/>
          <a:lstStyle>
            <a:lvl1pPr marL="0" indent="0" algn="r">
              <a:buNone/>
              <a:defRPr>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7266A9F-F7DB-4DA5-99C7-A894EB580F3B}"/>
              </a:ext>
            </a:extLst>
          </p:cNvPr>
          <p:cNvSpPr>
            <a:spLocks noGrp="1"/>
          </p:cNvSpPr>
          <p:nvPr>
            <p:ph type="title"/>
          </p:nvPr>
        </p:nvSpPr>
        <p:spPr>
          <a:xfrm>
            <a:off x="3675888" y="338492"/>
            <a:ext cx="7677912" cy="1325563"/>
          </a:xfrm>
        </p:spPr>
        <p:txBody>
          <a:bodyPr/>
          <a:lstStyle>
            <a:lvl1pPr>
              <a:defRPr>
                <a:solidFill>
                  <a:schemeClr val="tx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C87396D0-C099-4B8B-BA01-23176FC292B6}"/>
              </a:ext>
            </a:extLst>
          </p:cNvPr>
          <p:cNvSpPr>
            <a:spLocks noGrp="1"/>
          </p:cNvSpPr>
          <p:nvPr>
            <p:ph type="sldNum" sz="quarter" idx="15"/>
          </p:nvPr>
        </p:nvSpPr>
        <p:spPr/>
        <p:txBody>
          <a:bodyPr/>
          <a:lstStyle/>
          <a:p>
            <a:fld id="{26A52B71-7D07-4CF5-A8D5-1C4F79F1E808}" type="slidenum">
              <a:rPr lang="en-US" smtClean="0"/>
              <a:t>‹#›</a:t>
            </a:fld>
            <a:endParaRPr lang="en-US"/>
          </a:p>
        </p:txBody>
      </p:sp>
      <p:pic>
        <p:nvPicPr>
          <p:cNvPr id="11" name="Picture 10">
            <a:extLst>
              <a:ext uri="{FF2B5EF4-FFF2-40B4-BE49-F238E27FC236}">
                <a16:creationId xmlns:a16="http://schemas.microsoft.com/office/drawing/2014/main" id="{DCC6262A-E150-4E12-B339-94CEBEC85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0" y="6302238"/>
            <a:ext cx="1398450" cy="457200"/>
          </a:xfrm>
          <a:prstGeom prst="rect">
            <a:avLst/>
          </a:prstGeom>
        </p:spPr>
      </p:pic>
    </p:spTree>
    <p:extLst>
      <p:ext uri="{BB962C8B-B14F-4D97-AF65-F5344CB8AC3E}">
        <p14:creationId xmlns:p14="http://schemas.microsoft.com/office/powerpoint/2010/main" val="1357765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F168-BFAF-4BE2-B586-493708551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E7140F-3C44-4F08-BA0C-AE26EAFBAD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8C751B-14B5-4076-87E7-714ACCF7F2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F81D53-382D-41A1-8431-56FA56596B92}"/>
              </a:ext>
            </a:extLst>
          </p:cNvPr>
          <p:cNvSpPr>
            <a:spLocks noGrp="1"/>
          </p:cNvSpPr>
          <p:nvPr>
            <p:ph type="sldNum" sz="quarter" idx="11"/>
          </p:nvPr>
        </p:nvSpPr>
        <p:spPr/>
        <p:txBody>
          <a:bodyPr/>
          <a:lstStyle/>
          <a:p>
            <a:fld id="{26A52B71-7D07-4CF5-A8D5-1C4F79F1E808}" type="slidenum">
              <a:rPr lang="en-US" smtClean="0"/>
              <a:t>‹#›</a:t>
            </a:fld>
            <a:endParaRPr lang="en-US"/>
          </a:p>
        </p:txBody>
      </p:sp>
    </p:spTree>
    <p:extLst>
      <p:ext uri="{BB962C8B-B14F-4D97-AF65-F5344CB8AC3E}">
        <p14:creationId xmlns:p14="http://schemas.microsoft.com/office/powerpoint/2010/main" val="414959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5.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7.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1">
          <a:gsLst>
            <a:gs pos="0">
              <a:schemeClr val="bg1"/>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C41E7-D071-CEDD-54D6-ABAB4EB27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a:extLst>
              <a:ext uri="{FF2B5EF4-FFF2-40B4-BE49-F238E27FC236}">
                <a16:creationId xmlns:a16="http://schemas.microsoft.com/office/drawing/2014/main" id="{8901F996-190E-3A3D-3C19-FEAC61A5FF7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4">
            <a:extLst>
              <a:ext uri="{FF2B5EF4-FFF2-40B4-BE49-F238E27FC236}">
                <a16:creationId xmlns:a16="http://schemas.microsoft.com/office/drawing/2014/main" id="{1DCBA47F-6A93-B4CF-BE26-506AE10458EC}"/>
              </a:ext>
            </a:extLst>
          </p:cNvPr>
          <p:cNvSpPr>
            <a:spLocks noGrp="1"/>
          </p:cNvSpPr>
          <p:nvPr>
            <p:ph type="sldNum" sz="quarter" idx="4"/>
          </p:nvPr>
        </p:nvSpPr>
        <p:spPr>
          <a:xfrm>
            <a:off x="11187113" y="6357938"/>
            <a:ext cx="5635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9545B86-5946-44C4-96CF-91AD74D52DAC}" type="slidenum">
              <a:rPr lang="en-US" altLang="en-US"/>
              <a:pPr>
                <a:defRPr/>
              </a:pPr>
              <a:t>‹#›</a:t>
            </a:fld>
            <a:endParaRPr lang="en-US" altLang="en-US"/>
          </a:p>
        </p:txBody>
      </p:sp>
      <p:pic>
        <p:nvPicPr>
          <p:cNvPr id="1029" name="Picture 8">
            <a:extLst>
              <a:ext uri="{FF2B5EF4-FFF2-40B4-BE49-F238E27FC236}">
                <a16:creationId xmlns:a16="http://schemas.microsoft.com/office/drawing/2014/main" id="{00C5BB42-CA9C-82BB-D2D1-424CE8039A8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363" y="6176963"/>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5">
            <a:extLst>
              <a:ext uri="{FF2B5EF4-FFF2-40B4-BE49-F238E27FC236}">
                <a16:creationId xmlns:a16="http://schemas.microsoft.com/office/drawing/2014/main" id="{232F7887-18E9-E12B-39E7-22978630050B}"/>
              </a:ext>
            </a:extLst>
          </p:cNvPr>
          <p:cNvGrpSpPr>
            <a:grpSpLocks/>
          </p:cNvGrpSpPr>
          <p:nvPr userDrawn="1"/>
        </p:nvGrpSpPr>
        <p:grpSpPr bwMode="auto">
          <a:xfrm>
            <a:off x="420688" y="228600"/>
            <a:ext cx="1597025" cy="1603375"/>
            <a:chOff x="457200" y="182880"/>
            <a:chExt cx="1596887" cy="1602823"/>
          </a:xfrm>
        </p:grpSpPr>
        <p:cxnSp>
          <p:nvCxnSpPr>
            <p:cNvPr id="11" name="Straight Connector 10">
              <a:extLst>
                <a:ext uri="{FF2B5EF4-FFF2-40B4-BE49-F238E27FC236}">
                  <a16:creationId xmlns:a16="http://schemas.microsoft.com/office/drawing/2014/main" id="{FB1AFB2C-E0B3-566B-AC71-92A7BBCD47C9}"/>
                </a:ext>
              </a:extLst>
            </p:cNvPr>
            <p:cNvCxnSpPr/>
            <p:nvPr userDrawn="1"/>
          </p:nvCxnSpPr>
          <p:spPr>
            <a:xfrm>
              <a:off x="457200" y="182880"/>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71B240-485E-DA67-00A6-DEE7E68D7E08}"/>
                </a:ext>
              </a:extLst>
            </p:cNvPr>
            <p:cNvCxnSpPr>
              <a:cxnSpLocks/>
            </p:cNvCxnSpPr>
            <p:nvPr userDrawn="1"/>
          </p:nvCxnSpPr>
          <p:spPr>
            <a:xfrm flipH="1">
              <a:off x="457200" y="182880"/>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31" name="Group 12">
            <a:extLst>
              <a:ext uri="{FF2B5EF4-FFF2-40B4-BE49-F238E27FC236}">
                <a16:creationId xmlns:a16="http://schemas.microsoft.com/office/drawing/2014/main" id="{9AADD1E4-26F5-AA52-7770-3F1D771D820E}"/>
              </a:ext>
            </a:extLst>
          </p:cNvPr>
          <p:cNvGrpSpPr>
            <a:grpSpLocks/>
          </p:cNvGrpSpPr>
          <p:nvPr userDrawn="1"/>
        </p:nvGrpSpPr>
        <p:grpSpPr bwMode="auto">
          <a:xfrm rot="10800000">
            <a:off x="10177463" y="5029200"/>
            <a:ext cx="1597025" cy="1603375"/>
            <a:chOff x="357809" y="365125"/>
            <a:chExt cx="1596887" cy="1602823"/>
          </a:xfrm>
        </p:grpSpPr>
        <p:cxnSp>
          <p:nvCxnSpPr>
            <p:cNvPr id="15" name="Straight Connector 14">
              <a:extLst>
                <a:ext uri="{FF2B5EF4-FFF2-40B4-BE49-F238E27FC236}">
                  <a16:creationId xmlns:a16="http://schemas.microsoft.com/office/drawing/2014/main" id="{BAC2C450-EECF-3718-D665-CF1E27D0AF4A}"/>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D2299A-1F7C-A5F2-2F8D-50DEC2B72510}"/>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2631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25" r:id="rId13"/>
  </p:sldLayoutIdLst>
  <p:hf hdr="0" ftr="0" dt="0"/>
  <p:txStyles>
    <p:titleStyle>
      <a:lvl1pPr algn="l" rtl="0" eaLnBrk="0" fontAlgn="base" hangingPunct="0">
        <a:lnSpc>
          <a:spcPct val="90000"/>
        </a:lnSpc>
        <a:spcBef>
          <a:spcPct val="0"/>
        </a:spcBef>
        <a:spcAft>
          <a:spcPct val="0"/>
        </a:spcAft>
        <a:defRPr sz="5400" b="1" kern="1200" cap="small" spc="-150">
          <a:solidFill>
            <a:schemeClr val="tx1"/>
          </a:solidFill>
          <a:latin typeface="+mj-lt"/>
          <a:ea typeface="+mj-ea"/>
          <a:cs typeface="+mj-cs"/>
        </a:defRPr>
      </a:lvl1pPr>
      <a:lvl2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2pPr>
      <a:lvl3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3pPr>
      <a:lvl4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4pPr>
      <a:lvl5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5pPr>
      <a:lvl6pPr marL="457200" algn="l" rtl="0" fontAlgn="base">
        <a:lnSpc>
          <a:spcPct val="90000"/>
        </a:lnSpc>
        <a:spcBef>
          <a:spcPct val="0"/>
        </a:spcBef>
        <a:spcAft>
          <a:spcPct val="0"/>
        </a:spcAft>
        <a:defRPr sz="5400" b="1">
          <a:solidFill>
            <a:schemeClr val="tx1"/>
          </a:solidFill>
          <a:latin typeface="Nirmala UI" panose="020B0502040204020203" pitchFamily="34" charset="0"/>
        </a:defRPr>
      </a:lvl6pPr>
      <a:lvl7pPr marL="914400" algn="l" rtl="0" fontAlgn="base">
        <a:lnSpc>
          <a:spcPct val="90000"/>
        </a:lnSpc>
        <a:spcBef>
          <a:spcPct val="0"/>
        </a:spcBef>
        <a:spcAft>
          <a:spcPct val="0"/>
        </a:spcAft>
        <a:defRPr sz="5400" b="1">
          <a:solidFill>
            <a:schemeClr val="tx1"/>
          </a:solidFill>
          <a:latin typeface="Nirmala UI" panose="020B0502040204020203" pitchFamily="34" charset="0"/>
        </a:defRPr>
      </a:lvl7pPr>
      <a:lvl8pPr marL="1371600" algn="l" rtl="0" fontAlgn="base">
        <a:lnSpc>
          <a:spcPct val="90000"/>
        </a:lnSpc>
        <a:spcBef>
          <a:spcPct val="0"/>
        </a:spcBef>
        <a:spcAft>
          <a:spcPct val="0"/>
        </a:spcAft>
        <a:defRPr sz="5400" b="1">
          <a:solidFill>
            <a:schemeClr val="tx1"/>
          </a:solidFill>
          <a:latin typeface="Nirmala UI" panose="020B0502040204020203" pitchFamily="34" charset="0"/>
        </a:defRPr>
      </a:lvl8pPr>
      <a:lvl9pPr marL="1828800" algn="l" rtl="0" fontAlgn="base">
        <a:lnSpc>
          <a:spcPct val="90000"/>
        </a:lnSpc>
        <a:spcBef>
          <a:spcPct val="0"/>
        </a:spcBef>
        <a:spcAft>
          <a:spcPct val="0"/>
        </a:spcAft>
        <a:defRPr sz="5400" b="1">
          <a:solidFill>
            <a:schemeClr val="tx1"/>
          </a:solidFill>
          <a:latin typeface="Nirmala UI" panose="020B0502040204020203" pitchFamily="34" charset="0"/>
        </a:defRPr>
      </a:lvl9pPr>
    </p:titleStyle>
    <p:bodyStyle>
      <a:lvl1pPr marL="228600" indent="-228600" algn="l" rtl="0" eaLnBrk="0" fontAlgn="base" hangingPunct="0">
        <a:spcBef>
          <a:spcPts val="1000"/>
        </a:spcBef>
        <a:spcAft>
          <a:spcPct val="0"/>
        </a:spcAft>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rtl="0" eaLnBrk="0" fontAlgn="base" hangingPunct="0">
        <a:spcBef>
          <a:spcPts val="1000"/>
        </a:spcBef>
        <a:spcAft>
          <a:spcPct val="0"/>
        </a:spcAft>
        <a:buFont typeface="Symbol" panose="05050102010706020507" pitchFamily="18" charset="2"/>
        <a:buChar char="-"/>
        <a:defRPr sz="2400" kern="1200">
          <a:solidFill>
            <a:schemeClr val="tx1"/>
          </a:solidFill>
          <a:latin typeface="+mn-lt"/>
          <a:ea typeface="+mn-ea"/>
          <a:cs typeface="+mn-cs"/>
        </a:defRPr>
      </a:lvl2pPr>
      <a:lvl3pPr marL="1143000" indent="-228600" algn="l" rtl="0" eaLnBrk="0" fontAlgn="base" hangingPunct="0">
        <a:spcBef>
          <a:spcPts val="1000"/>
        </a:spcBef>
        <a:spcAft>
          <a:spcPct val="0"/>
        </a:spcAft>
        <a:buFont typeface="Bahnschrift SemiLight Condensed" panose="020B0502040204020203" pitchFamily="34" charset="0"/>
        <a:buChar char="&gt;"/>
        <a:defRPr sz="2000" kern="1200">
          <a:solidFill>
            <a:schemeClr val="tx1"/>
          </a:solidFill>
          <a:latin typeface="+mn-lt"/>
          <a:ea typeface="+mn-ea"/>
          <a:cs typeface="+mn-cs"/>
        </a:defRPr>
      </a:lvl3pPr>
      <a:lvl4pPr marL="1371600" algn="l" rtl="0" eaLnBrk="0" fontAlgn="base" hangingPunct="0">
        <a:spcBef>
          <a:spcPts val="1000"/>
        </a:spcBef>
        <a:spcAft>
          <a:spcPct val="0"/>
        </a:spcAft>
        <a:defRPr i="1" kern="1200">
          <a:solidFill>
            <a:schemeClr val="tx1"/>
          </a:solidFill>
          <a:latin typeface="+mn-lt"/>
          <a:ea typeface="+mn-ea"/>
          <a:cs typeface="+mn-cs"/>
        </a:defRPr>
      </a:lvl4pPr>
      <a:lvl5pPr marL="2057400" indent="-228600" algn="l" rtl="0" eaLnBrk="0" fontAlgn="base" hangingPunct="0">
        <a:spcBef>
          <a:spcPts val="1000"/>
        </a:spcBef>
        <a:spcAft>
          <a:spcPct val="0"/>
        </a:spcAft>
        <a:buFont typeface="Bahnschrift SemiLight Condensed" panose="020B0502040204020203"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rgbClr val="F1F5F9"/>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00C2D1D-35E9-48DE-A89E-504D356ACFAB}"/>
              </a:ext>
            </a:extLst>
          </p:cNvPr>
          <p:cNvSpPr>
            <a:spLocks noGrp="1"/>
          </p:cNvSpPr>
          <p:nvPr>
            <p:ph type="sldNum" sz="quarter" idx="4"/>
          </p:nvPr>
        </p:nvSpPr>
        <p:spPr>
          <a:xfrm>
            <a:off x="11388699" y="6287556"/>
            <a:ext cx="56420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5878E-C31F-4433-9021-DC953B06993D}" type="slidenum">
              <a:rPr lang="en-US" smtClean="0"/>
              <a:t>‹#›</a:t>
            </a:fld>
            <a:endParaRPr lang="en-US"/>
          </a:p>
        </p:txBody>
      </p:sp>
      <p:pic>
        <p:nvPicPr>
          <p:cNvPr id="9" name="Picture 8">
            <a:extLst>
              <a:ext uri="{FF2B5EF4-FFF2-40B4-BE49-F238E27FC236}">
                <a16:creationId xmlns:a16="http://schemas.microsoft.com/office/drawing/2014/main" id="{B56E5780-13CA-7B4A-B69C-7F969AF477A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04197" y="6026732"/>
            <a:ext cx="641441" cy="652335"/>
          </a:xfrm>
          <a:prstGeom prst="rect">
            <a:avLst/>
          </a:prstGeom>
        </p:spPr>
      </p:pic>
      <p:grpSp>
        <p:nvGrpSpPr>
          <p:cNvPr id="6" name="Group 5">
            <a:extLst>
              <a:ext uri="{FF2B5EF4-FFF2-40B4-BE49-F238E27FC236}">
                <a16:creationId xmlns:a16="http://schemas.microsoft.com/office/drawing/2014/main" id="{050A44DB-EC4B-4B7E-AAB4-E9ADDE1BB253}"/>
              </a:ext>
            </a:extLst>
          </p:cNvPr>
          <p:cNvGrpSpPr/>
          <p:nvPr userDrawn="1"/>
        </p:nvGrpSpPr>
        <p:grpSpPr>
          <a:xfrm>
            <a:off x="206997" y="222802"/>
            <a:ext cx="1596887" cy="1602823"/>
            <a:chOff x="457200" y="182880"/>
            <a:chExt cx="1596887" cy="1602823"/>
          </a:xfrm>
        </p:grpSpPr>
        <p:cxnSp>
          <p:nvCxnSpPr>
            <p:cNvPr id="11" name="Straight Connector 10">
              <a:extLst>
                <a:ext uri="{FF2B5EF4-FFF2-40B4-BE49-F238E27FC236}">
                  <a16:creationId xmlns:a16="http://schemas.microsoft.com/office/drawing/2014/main" id="{CB38A4D3-E4FD-7C45-8E62-E4C682931326}"/>
                </a:ext>
              </a:extLst>
            </p:cNvPr>
            <p:cNvCxnSpPr/>
            <p:nvPr userDrawn="1"/>
          </p:nvCxnSpPr>
          <p:spPr>
            <a:xfrm>
              <a:off x="457200" y="182880"/>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0E13DA-2C4E-D748-AA3D-016F576BF465}"/>
                </a:ext>
              </a:extLst>
            </p:cNvPr>
            <p:cNvCxnSpPr>
              <a:cxnSpLocks/>
            </p:cNvCxnSpPr>
            <p:nvPr userDrawn="1"/>
          </p:nvCxnSpPr>
          <p:spPr>
            <a:xfrm flipH="1">
              <a:off x="457200" y="182880"/>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7916026-43A1-1246-8EAC-C7AD072D9C40}"/>
              </a:ext>
            </a:extLst>
          </p:cNvPr>
          <p:cNvGrpSpPr/>
          <p:nvPr userDrawn="1"/>
        </p:nvGrpSpPr>
        <p:grpSpPr>
          <a:xfrm rot="10800000">
            <a:off x="10390915" y="5079382"/>
            <a:ext cx="1596887" cy="1602823"/>
            <a:chOff x="357809" y="365125"/>
            <a:chExt cx="1596887" cy="1602823"/>
          </a:xfrm>
        </p:grpSpPr>
        <p:cxnSp>
          <p:nvCxnSpPr>
            <p:cNvPr id="15" name="Straight Connector 14">
              <a:extLst>
                <a:ext uri="{FF2B5EF4-FFF2-40B4-BE49-F238E27FC236}">
                  <a16:creationId xmlns:a16="http://schemas.microsoft.com/office/drawing/2014/main" id="{2878FCBC-5D9F-5543-9B6E-8741681D9E69}"/>
                </a:ext>
              </a:extLst>
            </p:cNvPr>
            <p:cNvCxnSpPr/>
            <p:nvPr userDrawn="1"/>
          </p:nvCxnSpPr>
          <p:spPr>
            <a:xfrm>
              <a:off x="357809" y="365125"/>
              <a:ext cx="0" cy="1602823"/>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5700BF-5C46-0A48-8447-104C76F25C91}"/>
                </a:ext>
              </a:extLst>
            </p:cNvPr>
            <p:cNvCxnSpPr>
              <a:cxnSpLocks/>
            </p:cNvCxnSpPr>
            <p:nvPr userDrawn="1"/>
          </p:nvCxnSpPr>
          <p:spPr>
            <a:xfrm flipH="1">
              <a:off x="357809" y="365125"/>
              <a:ext cx="1596887" cy="0"/>
            </a:xfrm>
            <a:prstGeom prst="line">
              <a:avLst/>
            </a:prstGeom>
            <a:ln w="19050">
              <a:solidFill>
                <a:srgbClr val="197E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990332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hf hdr="0" ftr="0" dt="0"/>
  <p:txStyles>
    <p:titleStyle>
      <a:lvl1pPr algn="l" defTabSz="914400" rtl="0" eaLnBrk="1" latinLnBrk="0" hangingPunct="1">
        <a:lnSpc>
          <a:spcPct val="90000"/>
        </a:lnSpc>
        <a:spcBef>
          <a:spcPct val="0"/>
        </a:spcBef>
        <a:buNone/>
        <a:defRPr sz="4400" b="1" kern="1200">
          <a:solidFill>
            <a:srgbClr val="204150"/>
          </a:solidFill>
          <a:effectLst/>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1">
          <a:gsLst>
            <a:gs pos="0">
              <a:schemeClr val="bg1"/>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AF0305B1-85E5-DB55-99FE-2D37E09F5673}"/>
              </a:ext>
            </a:extLst>
          </p:cNvPr>
          <p:cNvGrpSpPr>
            <a:grpSpLocks/>
          </p:cNvGrpSpPr>
          <p:nvPr/>
        </p:nvGrpSpPr>
        <p:grpSpPr bwMode="auto">
          <a:xfrm>
            <a:off x="150813" y="0"/>
            <a:ext cx="2436812" cy="6858000"/>
            <a:chOff x="1320800" y="0"/>
            <a:chExt cx="2436813" cy="6858001"/>
          </a:xfrm>
        </p:grpSpPr>
        <p:sp>
          <p:nvSpPr>
            <p:cNvPr id="4103" name="Freeform 6">
              <a:extLst>
                <a:ext uri="{FF2B5EF4-FFF2-40B4-BE49-F238E27FC236}">
                  <a16:creationId xmlns:a16="http://schemas.microsoft.com/office/drawing/2014/main" id="{750DB4FA-1B70-AE76-93F3-8C2360B50B32}"/>
                </a:ext>
              </a:extLst>
            </p:cNvPr>
            <p:cNvSpPr>
              <a:spLocks/>
            </p:cNvSpPr>
            <p:nvPr/>
          </p:nvSpPr>
          <p:spPr bwMode="auto">
            <a:xfrm>
              <a:off x="1627188" y="0"/>
              <a:ext cx="1122363" cy="5329238"/>
            </a:xfrm>
            <a:custGeom>
              <a:avLst/>
              <a:gdLst>
                <a:gd name="T0" fmla="*/ 0 w 707"/>
                <a:gd name="T1" fmla="*/ 2147483646 h 3357"/>
                <a:gd name="T2" fmla="*/ 2147483646 w 707"/>
                <a:gd name="T3" fmla="*/ 2147483646 h 3357"/>
                <a:gd name="T4" fmla="*/ 2147483646 w 707"/>
                <a:gd name="T5" fmla="*/ 0 h 3357"/>
                <a:gd name="T6" fmla="*/ 2147483646 w 707"/>
                <a:gd name="T7" fmla="*/ 0 h 3357"/>
                <a:gd name="T8" fmla="*/ 0 w 707"/>
                <a:gd name="T9" fmla="*/ 2147483646 h 33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3357">
                  <a:moveTo>
                    <a:pt x="0" y="3330"/>
                  </a:moveTo>
                  <a:lnTo>
                    <a:pt x="156" y="3357"/>
                  </a:lnTo>
                  <a:lnTo>
                    <a:pt x="707" y="0"/>
                  </a:lnTo>
                  <a:lnTo>
                    <a:pt x="547" y="0"/>
                  </a:lnTo>
                  <a:lnTo>
                    <a:pt x="0" y="33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F2821311-EA23-3305-BE71-E1F30F97B345}"/>
                </a:ext>
              </a:extLst>
            </p:cNvPr>
            <p:cNvSpPr/>
            <p:nvPr/>
          </p:nvSpPr>
          <p:spPr bwMode="auto">
            <a:xfrm>
              <a:off x="1320800" y="0"/>
              <a:ext cx="1117600" cy="5276851"/>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a:extLst>
                <a:ext uri="{FF2B5EF4-FFF2-40B4-BE49-F238E27FC236}">
                  <a16:creationId xmlns:a16="http://schemas.microsoft.com/office/drawing/2014/main" id="{73371D42-0D5B-F5A9-CAF5-DBE47696E747}"/>
                </a:ext>
              </a:extLst>
            </p:cNvPr>
            <p:cNvSpPr/>
            <p:nvPr/>
          </p:nvSpPr>
          <p:spPr bwMode="auto">
            <a:xfrm>
              <a:off x="1320800" y="5238751"/>
              <a:ext cx="1228726"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a:extLst>
                <a:ext uri="{FF2B5EF4-FFF2-40B4-BE49-F238E27FC236}">
                  <a16:creationId xmlns:a16="http://schemas.microsoft.com/office/drawing/2014/main" id="{1488D404-360C-4D88-247D-70D8F22E1C85}"/>
                </a:ext>
              </a:extLst>
            </p:cNvPr>
            <p:cNvSpPr/>
            <p:nvPr/>
          </p:nvSpPr>
          <p:spPr bwMode="auto">
            <a:xfrm>
              <a:off x="1627187" y="5291139"/>
              <a:ext cx="1495426" cy="1566862"/>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a:extLst>
                <a:ext uri="{FF2B5EF4-FFF2-40B4-BE49-F238E27FC236}">
                  <a16:creationId xmlns:a16="http://schemas.microsoft.com/office/drawing/2014/main" id="{7A8E85AD-5F82-7F20-968B-04D22FA52D1C}"/>
                </a:ext>
              </a:extLst>
            </p:cNvPr>
            <p:cNvSpPr/>
            <p:nvPr/>
          </p:nvSpPr>
          <p:spPr bwMode="auto">
            <a:xfrm>
              <a:off x="1627187" y="5286376"/>
              <a:ext cx="2130426"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a:extLst>
                <a:ext uri="{FF2B5EF4-FFF2-40B4-BE49-F238E27FC236}">
                  <a16:creationId xmlns:a16="http://schemas.microsoft.com/office/drawing/2014/main" id="{0C6D4AFA-5397-4573-549B-6A42E3290203}"/>
                </a:ext>
              </a:extLst>
            </p:cNvPr>
            <p:cNvSpPr/>
            <p:nvPr/>
          </p:nvSpPr>
          <p:spPr bwMode="auto">
            <a:xfrm>
              <a:off x="1320800" y="5238751"/>
              <a:ext cx="1695451"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a:extLst>
              <a:ext uri="{FF2B5EF4-FFF2-40B4-BE49-F238E27FC236}">
                <a16:creationId xmlns:a16="http://schemas.microsoft.com/office/drawing/2014/main" id="{79F3686B-236F-1EFF-F885-D7BE782562B6}"/>
              </a:ext>
            </a:extLst>
          </p:cNvPr>
          <p:cNvSpPr>
            <a:spLocks noGrp="1"/>
          </p:cNvSpPr>
          <p:nvPr>
            <p:ph type="title"/>
          </p:nvPr>
        </p:nvSpPr>
        <p:spPr>
          <a:xfrm>
            <a:off x="1484313" y="685800"/>
            <a:ext cx="10018712" cy="1752600"/>
          </a:xfrm>
          <a:prstGeom prst="rect">
            <a:avLst/>
          </a:prstGeom>
          <a:effectLst/>
        </p:spPr>
        <p:txBody>
          <a:bodyPr vert="horz" lIns="91440" tIns="45720" rIns="91440" bIns="45720" rtlCol="0" anchor="ctr">
            <a:normAutofit/>
          </a:bodyPr>
          <a:lstStyle/>
          <a:p>
            <a:r>
              <a:rPr lang="en-US"/>
              <a:t>Click to edit Master title style</a:t>
            </a:r>
          </a:p>
        </p:txBody>
      </p:sp>
      <p:sp>
        <p:nvSpPr>
          <p:cNvPr id="4100" name="Text Placeholder 2">
            <a:extLst>
              <a:ext uri="{FF2B5EF4-FFF2-40B4-BE49-F238E27FC236}">
                <a16:creationId xmlns:a16="http://schemas.microsoft.com/office/drawing/2014/main" id="{7160BE07-B763-68B6-447F-2DF236199B42}"/>
              </a:ext>
            </a:extLst>
          </p:cNvPr>
          <p:cNvSpPr>
            <a:spLocks noGrp="1"/>
          </p:cNvSpPr>
          <p:nvPr>
            <p:ph type="body" idx="1"/>
          </p:nvPr>
        </p:nvSpPr>
        <p:spPr bwMode="auto">
          <a:xfrm>
            <a:off x="1484313" y="2667000"/>
            <a:ext cx="100187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DCA2D8C9-C83C-F85E-D371-016AA24BC10B}"/>
              </a:ext>
            </a:extLst>
          </p:cNvPr>
          <p:cNvSpPr>
            <a:spLocks noGrp="1"/>
          </p:cNvSpPr>
          <p:nvPr>
            <p:ph type="sldNum" sz="quarter" idx="4"/>
          </p:nvPr>
        </p:nvSpPr>
        <p:spPr>
          <a:xfrm>
            <a:off x="11182350" y="6354763"/>
            <a:ext cx="5524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26AA41B1-C8E8-4E50-A3A4-2D85338801C3}" type="slidenum">
              <a:rPr lang="en-US" altLang="en-US"/>
              <a:pPr>
                <a:defRPr/>
              </a:pPr>
              <a:t>‹#›</a:t>
            </a:fld>
            <a:endParaRPr lang="en-US" altLang="en-US"/>
          </a:p>
        </p:txBody>
      </p:sp>
      <p:pic>
        <p:nvPicPr>
          <p:cNvPr id="4102" name="Picture 13">
            <a:extLst>
              <a:ext uri="{FF2B5EF4-FFF2-40B4-BE49-F238E27FC236}">
                <a16:creationId xmlns:a16="http://schemas.microsoft.com/office/drawing/2014/main" id="{505171EF-6DB3-7E6D-ED75-3A39B7DBAA12}"/>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9795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679" r:id="rId5"/>
    <p:sldLayoutId id="2147483680" r:id="rId6"/>
    <p:sldLayoutId id="2147483681" r:id="rId7"/>
    <p:sldLayoutId id="2147483682" r:id="rId8"/>
    <p:sldLayoutId id="2147483683" r:id="rId9"/>
  </p:sldLayoutIdLst>
  <p:hf hdr="0" ftr="0" dt="0"/>
  <p:txStyles>
    <p:titleStyle>
      <a:lvl1pPr algn="ctr" defTabSz="457200" rtl="0" eaLnBrk="0" fontAlgn="base" hangingPunct="0">
        <a:spcBef>
          <a:spcPct val="0"/>
        </a:spcBef>
        <a:spcAft>
          <a:spcPct val="0"/>
        </a:spcAft>
        <a:defRPr sz="5400" b="1" kern="1200" cap="small" spc="-15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5400" b="1">
          <a:solidFill>
            <a:schemeClr val="tx1"/>
          </a:solidFill>
          <a:latin typeface="Nirmala UI" panose="020B0502040204020203" pitchFamily="34" charset="0"/>
        </a:defRPr>
      </a:lvl2pPr>
      <a:lvl3pPr algn="ctr" defTabSz="457200" rtl="0" eaLnBrk="0" fontAlgn="base" hangingPunct="0">
        <a:spcBef>
          <a:spcPct val="0"/>
        </a:spcBef>
        <a:spcAft>
          <a:spcPct val="0"/>
        </a:spcAft>
        <a:defRPr sz="5400" b="1">
          <a:solidFill>
            <a:schemeClr val="tx1"/>
          </a:solidFill>
          <a:latin typeface="Nirmala UI" panose="020B0502040204020203" pitchFamily="34" charset="0"/>
        </a:defRPr>
      </a:lvl3pPr>
      <a:lvl4pPr algn="ctr" defTabSz="457200" rtl="0" eaLnBrk="0" fontAlgn="base" hangingPunct="0">
        <a:spcBef>
          <a:spcPct val="0"/>
        </a:spcBef>
        <a:spcAft>
          <a:spcPct val="0"/>
        </a:spcAft>
        <a:defRPr sz="5400" b="1">
          <a:solidFill>
            <a:schemeClr val="tx1"/>
          </a:solidFill>
          <a:latin typeface="Nirmala UI" panose="020B0502040204020203" pitchFamily="34" charset="0"/>
        </a:defRPr>
      </a:lvl4pPr>
      <a:lvl5pPr algn="ctr" defTabSz="457200" rtl="0" eaLnBrk="0" fontAlgn="base" hangingPunct="0">
        <a:spcBef>
          <a:spcPct val="0"/>
        </a:spcBef>
        <a:spcAft>
          <a:spcPct val="0"/>
        </a:spcAft>
        <a:defRPr sz="5400" b="1">
          <a:solidFill>
            <a:schemeClr val="tx1"/>
          </a:solidFill>
          <a:latin typeface="Nirmala UI" panose="020B05020402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1000"/>
        </a:spcAft>
        <a:buSzPct val="145000"/>
        <a:buFont typeface="Bahnschrift SemiLight Condensed" panose="020B0502040204020203"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ts val="1000"/>
        </a:spcBef>
        <a:spcAft>
          <a:spcPts val="1000"/>
        </a:spcAft>
        <a:buSzPct val="145000"/>
        <a:buFont typeface="Symbol" panose="05050102010706020507" pitchFamily="18" charset="2"/>
        <a:buChar char="-"/>
        <a:defRPr sz="2400" kern="1200">
          <a:solidFill>
            <a:schemeClr val="tx1"/>
          </a:solidFill>
          <a:latin typeface="+mn-lt"/>
          <a:ea typeface="+mn-ea"/>
          <a:cs typeface="+mn-cs"/>
        </a:defRPr>
      </a:lvl2pPr>
      <a:lvl3pPr marL="1200150" indent="-285750" algn="l" defTabSz="457200" rtl="0" eaLnBrk="0" fontAlgn="base" hangingPunct="0">
        <a:spcBef>
          <a:spcPct val="20000"/>
        </a:spcBef>
        <a:spcAft>
          <a:spcPts val="1000"/>
        </a:spcAft>
        <a:buSzPct val="145000"/>
        <a:buFont typeface="Bahnschrift SemiLight Condensed" panose="020B0502040204020203" pitchFamily="34" charset="0"/>
        <a:buChar char="&gt;"/>
        <a:defRPr sz="2000" kern="1200">
          <a:solidFill>
            <a:schemeClr val="tx1"/>
          </a:solidFill>
          <a:latin typeface="+mn-lt"/>
          <a:ea typeface="+mn-ea"/>
          <a:cs typeface="+mn-cs"/>
        </a:defRPr>
      </a:lvl3pPr>
      <a:lvl4pPr marL="1371600" algn="l" defTabSz="457200" rtl="0" eaLnBrk="0" fontAlgn="base" hangingPunct="0">
        <a:spcBef>
          <a:spcPct val="20000"/>
        </a:spcBef>
        <a:spcAft>
          <a:spcPts val="1000"/>
        </a:spcAft>
        <a:buSzPct val="145000"/>
        <a:buFont typeface="Bahnschrift SemiLight Condensed" panose="020B0502040204020203" pitchFamily="34" charset="0"/>
        <a:defRPr i="1" kern="1200">
          <a:solidFill>
            <a:schemeClr val="tx1"/>
          </a:solidFill>
          <a:latin typeface="+mn-lt"/>
          <a:ea typeface="+mn-ea"/>
          <a:cs typeface="+mn-cs"/>
        </a:defRPr>
      </a:lvl4pPr>
      <a:lvl5pPr marL="2000250" indent="-171450" algn="l" defTabSz="457200" rtl="0" eaLnBrk="0" fontAlgn="base" hangingPunct="0">
        <a:spcBef>
          <a:spcPct val="20000"/>
        </a:spcBef>
        <a:spcAft>
          <a:spcPts val="1000"/>
        </a:spcAft>
        <a:buSzPct val="145000"/>
        <a:buFont typeface="Bahnschrift SemiLight Condensed" panose="020B0502040204020203"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1">
          <a:gsLst>
            <a:gs pos="0">
              <a:schemeClr val="bg1"/>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1E246A-399E-CB15-EA4E-B2CFBED76C87}"/>
              </a:ext>
            </a:extLst>
          </p:cNvPr>
          <p:cNvSpPr/>
          <p:nvPr userDrawn="1"/>
        </p:nvSpPr>
        <p:spPr>
          <a:xfrm>
            <a:off x="0" y="-71438"/>
            <a:ext cx="12192000" cy="1825626"/>
          </a:xfrm>
          <a:prstGeom prst="rect">
            <a:avLst/>
          </a:prstGeom>
          <a:solidFill>
            <a:schemeClr val="accent1"/>
          </a:solidFill>
          <a:ln>
            <a:solidFill>
              <a:schemeClr val="accent1"/>
            </a:solidFill>
          </a:ln>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a:extLst>
              <a:ext uri="{FF2B5EF4-FFF2-40B4-BE49-F238E27FC236}">
                <a16:creationId xmlns:a16="http://schemas.microsoft.com/office/drawing/2014/main" id="{8726AD2E-57F5-EF91-DB58-0E4FCC308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052" name="Text Placeholder 2">
            <a:extLst>
              <a:ext uri="{FF2B5EF4-FFF2-40B4-BE49-F238E27FC236}">
                <a16:creationId xmlns:a16="http://schemas.microsoft.com/office/drawing/2014/main" id="{F6515C04-AF98-614E-6292-B2DB613D11F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9">
            <a:extLst>
              <a:ext uri="{FF2B5EF4-FFF2-40B4-BE49-F238E27FC236}">
                <a16:creationId xmlns:a16="http://schemas.microsoft.com/office/drawing/2014/main" id="{03168F9D-D26C-6BCE-9B1D-E613B6D95C38}"/>
              </a:ext>
            </a:extLst>
          </p:cNvPr>
          <p:cNvSpPr>
            <a:spLocks noGrp="1"/>
          </p:cNvSpPr>
          <p:nvPr>
            <p:ph type="sldNum" sz="quarter" idx="4"/>
          </p:nvPr>
        </p:nvSpPr>
        <p:spPr>
          <a:xfrm>
            <a:off x="11182350" y="6354763"/>
            <a:ext cx="5683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B8C8D"/>
                </a:solidFill>
              </a:defRPr>
            </a:lvl1pPr>
          </a:lstStyle>
          <a:p>
            <a:pPr>
              <a:defRPr/>
            </a:pPr>
            <a:fld id="{E181433A-8A18-47B5-968B-5E30549AB252}" type="slidenum">
              <a:rPr lang="en-US" altLang="en-US"/>
              <a:pPr>
                <a:defRPr/>
              </a:pPr>
              <a:t>‹#›</a:t>
            </a:fld>
            <a:endParaRPr lang="en-US" altLang="en-US"/>
          </a:p>
        </p:txBody>
      </p:sp>
      <p:pic>
        <p:nvPicPr>
          <p:cNvPr id="2054" name="Picture 10">
            <a:extLst>
              <a:ext uri="{FF2B5EF4-FFF2-40B4-BE49-F238E27FC236}">
                <a16:creationId xmlns:a16="http://schemas.microsoft.com/office/drawing/2014/main" id="{CDBEDBD6-2C7D-6BB1-1000-A37332BF99B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6753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rtl="0" eaLnBrk="0" fontAlgn="base" hangingPunct="0">
        <a:lnSpc>
          <a:spcPct val="90000"/>
        </a:lnSpc>
        <a:spcBef>
          <a:spcPct val="0"/>
        </a:spcBef>
        <a:spcAft>
          <a:spcPct val="0"/>
        </a:spcAft>
        <a:defRPr sz="5400" b="1" kern="1200" cap="small" spc="-150">
          <a:solidFill>
            <a:schemeClr val="tx1"/>
          </a:solidFill>
          <a:latin typeface="+mj-lt"/>
          <a:ea typeface="+mj-ea"/>
          <a:cs typeface="+mj-cs"/>
        </a:defRPr>
      </a:lvl1pPr>
      <a:lvl2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2pPr>
      <a:lvl3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3pPr>
      <a:lvl4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4pPr>
      <a:lvl5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5pPr>
      <a:lvl6pPr marL="457200" algn="l" rtl="0" fontAlgn="base">
        <a:lnSpc>
          <a:spcPct val="90000"/>
        </a:lnSpc>
        <a:spcBef>
          <a:spcPct val="0"/>
        </a:spcBef>
        <a:spcAft>
          <a:spcPct val="0"/>
        </a:spcAft>
        <a:defRPr sz="5400" b="1">
          <a:solidFill>
            <a:schemeClr val="tx1"/>
          </a:solidFill>
          <a:latin typeface="Nirmala UI" panose="020B0502040204020203" pitchFamily="34" charset="0"/>
        </a:defRPr>
      </a:lvl6pPr>
      <a:lvl7pPr marL="914400" algn="l" rtl="0" fontAlgn="base">
        <a:lnSpc>
          <a:spcPct val="90000"/>
        </a:lnSpc>
        <a:spcBef>
          <a:spcPct val="0"/>
        </a:spcBef>
        <a:spcAft>
          <a:spcPct val="0"/>
        </a:spcAft>
        <a:defRPr sz="5400" b="1">
          <a:solidFill>
            <a:schemeClr val="tx1"/>
          </a:solidFill>
          <a:latin typeface="Nirmala UI" panose="020B0502040204020203" pitchFamily="34" charset="0"/>
        </a:defRPr>
      </a:lvl7pPr>
      <a:lvl8pPr marL="1371600" algn="l" rtl="0" fontAlgn="base">
        <a:lnSpc>
          <a:spcPct val="90000"/>
        </a:lnSpc>
        <a:spcBef>
          <a:spcPct val="0"/>
        </a:spcBef>
        <a:spcAft>
          <a:spcPct val="0"/>
        </a:spcAft>
        <a:defRPr sz="5400" b="1">
          <a:solidFill>
            <a:schemeClr val="tx1"/>
          </a:solidFill>
          <a:latin typeface="Nirmala UI" panose="020B0502040204020203" pitchFamily="34" charset="0"/>
        </a:defRPr>
      </a:lvl8pPr>
      <a:lvl9pPr marL="1828800" algn="l" rtl="0" fontAlgn="base">
        <a:lnSpc>
          <a:spcPct val="90000"/>
        </a:lnSpc>
        <a:spcBef>
          <a:spcPct val="0"/>
        </a:spcBef>
        <a:spcAft>
          <a:spcPct val="0"/>
        </a:spcAft>
        <a:defRPr sz="5400" b="1">
          <a:solidFill>
            <a:schemeClr val="tx1"/>
          </a:solidFill>
          <a:latin typeface="Nirmala UI" panose="020B0502040204020203" pitchFamily="34" charset="0"/>
        </a:defRPr>
      </a:lvl9pPr>
    </p:titleStyle>
    <p:bodyStyle>
      <a:lvl1pPr marL="228600" indent="-228600" algn="l" rtl="0" eaLnBrk="0" fontAlgn="base" hangingPunct="0">
        <a:spcBef>
          <a:spcPts val="1000"/>
        </a:spcBef>
        <a:spcAft>
          <a:spcPct val="0"/>
        </a:spcAft>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rtl="0" eaLnBrk="0" fontAlgn="base" hangingPunct="0">
        <a:spcBef>
          <a:spcPts val="1000"/>
        </a:spcBef>
        <a:spcAft>
          <a:spcPct val="0"/>
        </a:spcAft>
        <a:buFont typeface="Symbol" panose="05050102010706020507" pitchFamily="18" charset="2"/>
        <a:buChar char="-"/>
        <a:defRPr lang="en-US" sz="2400" kern="1200" dirty="0">
          <a:solidFill>
            <a:schemeClr val="tx1"/>
          </a:solidFill>
          <a:latin typeface="+mn-lt"/>
          <a:ea typeface="+mn-ea"/>
          <a:cs typeface="+mn-cs"/>
        </a:defRPr>
      </a:lvl2pPr>
      <a:lvl3pPr marL="1143000" indent="-228600" algn="l" rtl="0" eaLnBrk="0" fontAlgn="base" hangingPunct="0">
        <a:spcBef>
          <a:spcPts val="1000"/>
        </a:spcBef>
        <a:spcAft>
          <a:spcPct val="0"/>
        </a:spcAft>
        <a:buFont typeface="Bahnschrift SemiLight Condensed" panose="020B0502040204020203" pitchFamily="34" charset="0"/>
        <a:buChar char="&gt;"/>
        <a:defRPr lang="en-US" sz="2000" kern="1200" dirty="0">
          <a:solidFill>
            <a:schemeClr val="tx1"/>
          </a:solidFill>
          <a:latin typeface="+mn-lt"/>
          <a:ea typeface="+mn-ea"/>
          <a:cs typeface="+mn-cs"/>
        </a:defRPr>
      </a:lvl3pPr>
      <a:lvl4pPr marL="1371600" algn="l" rtl="0" eaLnBrk="0" fontAlgn="base" hangingPunct="0">
        <a:spcBef>
          <a:spcPts val="1000"/>
        </a:spcBef>
        <a:spcAft>
          <a:spcPct val="0"/>
        </a:spcAft>
        <a:defRPr lang="en-US" i="1" kern="1200" dirty="0">
          <a:solidFill>
            <a:schemeClr val="tx1"/>
          </a:solidFill>
          <a:latin typeface="+mn-lt"/>
          <a:ea typeface="+mn-ea"/>
          <a:cs typeface="+mn-cs"/>
        </a:defRPr>
      </a:lvl4pPr>
      <a:lvl5pPr marL="2057400" indent="-228600" algn="l" rtl="0" eaLnBrk="0" fontAlgn="base" hangingPunct="0">
        <a:spcBef>
          <a:spcPts val="1000"/>
        </a:spcBef>
        <a:spcAft>
          <a:spcPct val="0"/>
        </a:spcAft>
        <a:buFont typeface="Bahnschrift SemiLight Condensed" panose="020B0502040204020203" pitchFamily="34" charset="0"/>
        <a:buChar char="»"/>
        <a:defRPr lang="en-US"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gradFill rotWithShape="1">
          <a:gsLst>
            <a:gs pos="0">
              <a:schemeClr val="bg1"/>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83239-225C-0EBB-FE5A-B96D3F582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171" name="Text Placeholder 2">
            <a:extLst>
              <a:ext uri="{FF2B5EF4-FFF2-40B4-BE49-F238E27FC236}">
                <a16:creationId xmlns:a16="http://schemas.microsoft.com/office/drawing/2014/main" id="{92963AD3-064E-E09D-D6D2-DE15B17694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4">
            <a:extLst>
              <a:ext uri="{FF2B5EF4-FFF2-40B4-BE49-F238E27FC236}">
                <a16:creationId xmlns:a16="http://schemas.microsoft.com/office/drawing/2014/main" id="{642B2B48-B755-D808-D449-AF722471D723}"/>
              </a:ext>
            </a:extLst>
          </p:cNvPr>
          <p:cNvSpPr>
            <a:spLocks noGrp="1"/>
          </p:cNvSpPr>
          <p:nvPr>
            <p:ph type="sldNum" sz="quarter" idx="4"/>
          </p:nvPr>
        </p:nvSpPr>
        <p:spPr>
          <a:xfrm>
            <a:off x="11187113" y="6357938"/>
            <a:ext cx="5635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5481B6-EDE7-4936-85F4-C640E16F6ED7}" type="slidenum">
              <a:rPr lang="en-US"/>
              <a:pPr>
                <a:defRPr/>
              </a:pPr>
              <a:t>‹#›</a:t>
            </a:fld>
            <a:endParaRPr lang="en-US"/>
          </a:p>
        </p:txBody>
      </p:sp>
      <p:pic>
        <p:nvPicPr>
          <p:cNvPr id="7173" name="Picture 8">
            <a:extLst>
              <a:ext uri="{FF2B5EF4-FFF2-40B4-BE49-F238E27FC236}">
                <a16:creationId xmlns:a16="http://schemas.microsoft.com/office/drawing/2014/main" id="{BB9DFF25-D754-4A3D-1249-70EF5134684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363" y="6176963"/>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4" name="Group 5">
            <a:extLst>
              <a:ext uri="{FF2B5EF4-FFF2-40B4-BE49-F238E27FC236}">
                <a16:creationId xmlns:a16="http://schemas.microsoft.com/office/drawing/2014/main" id="{3E9A97CF-140C-5CF1-E3D2-8E6B6918E161}"/>
              </a:ext>
            </a:extLst>
          </p:cNvPr>
          <p:cNvGrpSpPr>
            <a:grpSpLocks/>
          </p:cNvGrpSpPr>
          <p:nvPr userDrawn="1"/>
        </p:nvGrpSpPr>
        <p:grpSpPr bwMode="auto">
          <a:xfrm>
            <a:off x="420688" y="228600"/>
            <a:ext cx="1597025" cy="1603375"/>
            <a:chOff x="457200" y="182880"/>
            <a:chExt cx="1596887" cy="1602823"/>
          </a:xfrm>
        </p:grpSpPr>
        <p:cxnSp>
          <p:nvCxnSpPr>
            <p:cNvPr id="11" name="Straight Connector 10">
              <a:extLst>
                <a:ext uri="{FF2B5EF4-FFF2-40B4-BE49-F238E27FC236}">
                  <a16:creationId xmlns:a16="http://schemas.microsoft.com/office/drawing/2014/main" id="{41A5872B-7077-9EE9-47A6-8A34CCB82B08}"/>
                </a:ext>
              </a:extLst>
            </p:cNvPr>
            <p:cNvCxnSpPr/>
            <p:nvPr userDrawn="1"/>
          </p:nvCxnSpPr>
          <p:spPr>
            <a:xfrm>
              <a:off x="457200" y="182880"/>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11D42B-7B4F-B737-4832-46357A043024}"/>
                </a:ext>
              </a:extLst>
            </p:cNvPr>
            <p:cNvCxnSpPr>
              <a:cxnSpLocks/>
            </p:cNvCxnSpPr>
            <p:nvPr userDrawn="1"/>
          </p:nvCxnSpPr>
          <p:spPr>
            <a:xfrm flipH="1">
              <a:off x="457200" y="182880"/>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175" name="Group 12">
            <a:extLst>
              <a:ext uri="{FF2B5EF4-FFF2-40B4-BE49-F238E27FC236}">
                <a16:creationId xmlns:a16="http://schemas.microsoft.com/office/drawing/2014/main" id="{F548697C-C879-0B73-E4C9-D9EFDAE013CE}"/>
              </a:ext>
            </a:extLst>
          </p:cNvPr>
          <p:cNvGrpSpPr>
            <a:grpSpLocks/>
          </p:cNvGrpSpPr>
          <p:nvPr userDrawn="1"/>
        </p:nvGrpSpPr>
        <p:grpSpPr bwMode="auto">
          <a:xfrm rot="10800000">
            <a:off x="10177463" y="5029200"/>
            <a:ext cx="1597025" cy="1603375"/>
            <a:chOff x="357809" y="365125"/>
            <a:chExt cx="1596887" cy="1602823"/>
          </a:xfrm>
        </p:grpSpPr>
        <p:cxnSp>
          <p:nvCxnSpPr>
            <p:cNvPr id="15" name="Straight Connector 14">
              <a:extLst>
                <a:ext uri="{FF2B5EF4-FFF2-40B4-BE49-F238E27FC236}">
                  <a16:creationId xmlns:a16="http://schemas.microsoft.com/office/drawing/2014/main" id="{829711A5-0A79-4830-00A1-0395E9A1A6D8}"/>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1B92F5-8AE7-3909-C3D6-9EB7F0AD2FDC}"/>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84879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l" rtl="0" eaLnBrk="0" fontAlgn="base" hangingPunct="0">
        <a:lnSpc>
          <a:spcPct val="90000"/>
        </a:lnSpc>
        <a:spcBef>
          <a:spcPct val="0"/>
        </a:spcBef>
        <a:spcAft>
          <a:spcPct val="0"/>
        </a:spcAft>
        <a:defRPr sz="5400" b="1" kern="1200" cap="small" spc="-150">
          <a:solidFill>
            <a:schemeClr val="tx1"/>
          </a:solidFill>
          <a:latin typeface="+mj-lt"/>
          <a:ea typeface="+mj-ea"/>
          <a:cs typeface="+mj-cs"/>
        </a:defRPr>
      </a:lvl1pPr>
      <a:lvl2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2pPr>
      <a:lvl3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3pPr>
      <a:lvl4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4pPr>
      <a:lvl5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5pPr>
      <a:lvl6pPr marL="457200" algn="l" rtl="0" fontAlgn="base">
        <a:lnSpc>
          <a:spcPct val="90000"/>
        </a:lnSpc>
        <a:spcBef>
          <a:spcPct val="0"/>
        </a:spcBef>
        <a:spcAft>
          <a:spcPct val="0"/>
        </a:spcAft>
        <a:defRPr sz="5400" b="1">
          <a:solidFill>
            <a:schemeClr val="tx1"/>
          </a:solidFill>
          <a:latin typeface="Nirmala UI" panose="020B0502040204020203" pitchFamily="34" charset="0"/>
        </a:defRPr>
      </a:lvl6pPr>
      <a:lvl7pPr marL="914400" algn="l" rtl="0" fontAlgn="base">
        <a:lnSpc>
          <a:spcPct val="90000"/>
        </a:lnSpc>
        <a:spcBef>
          <a:spcPct val="0"/>
        </a:spcBef>
        <a:spcAft>
          <a:spcPct val="0"/>
        </a:spcAft>
        <a:defRPr sz="5400" b="1">
          <a:solidFill>
            <a:schemeClr val="tx1"/>
          </a:solidFill>
          <a:latin typeface="Nirmala UI" panose="020B0502040204020203" pitchFamily="34" charset="0"/>
        </a:defRPr>
      </a:lvl7pPr>
      <a:lvl8pPr marL="1371600" algn="l" rtl="0" fontAlgn="base">
        <a:lnSpc>
          <a:spcPct val="90000"/>
        </a:lnSpc>
        <a:spcBef>
          <a:spcPct val="0"/>
        </a:spcBef>
        <a:spcAft>
          <a:spcPct val="0"/>
        </a:spcAft>
        <a:defRPr sz="5400" b="1">
          <a:solidFill>
            <a:schemeClr val="tx1"/>
          </a:solidFill>
          <a:latin typeface="Nirmala UI" panose="020B0502040204020203" pitchFamily="34" charset="0"/>
        </a:defRPr>
      </a:lvl8pPr>
      <a:lvl9pPr marL="1828800" algn="l" rtl="0" fontAlgn="base">
        <a:lnSpc>
          <a:spcPct val="90000"/>
        </a:lnSpc>
        <a:spcBef>
          <a:spcPct val="0"/>
        </a:spcBef>
        <a:spcAft>
          <a:spcPct val="0"/>
        </a:spcAft>
        <a:defRPr sz="5400" b="1">
          <a:solidFill>
            <a:schemeClr val="tx1"/>
          </a:solidFill>
          <a:latin typeface="Nirmala UI" panose="020B0502040204020203" pitchFamily="34" charset="0"/>
        </a:defRPr>
      </a:lvl9pPr>
    </p:titleStyle>
    <p:bodyStyle>
      <a:lvl1pPr marL="228600" indent="-228600" algn="l" rtl="0" eaLnBrk="0" fontAlgn="base" hangingPunct="0">
        <a:spcBef>
          <a:spcPts val="1000"/>
        </a:spcBef>
        <a:spcAft>
          <a:spcPct val="0"/>
        </a:spcAft>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rtl="0" eaLnBrk="0" fontAlgn="base" hangingPunct="0">
        <a:spcBef>
          <a:spcPts val="1000"/>
        </a:spcBef>
        <a:spcAft>
          <a:spcPct val="0"/>
        </a:spcAft>
        <a:buFont typeface="Symbol" panose="05050102010706020507" pitchFamily="18" charset="2"/>
        <a:buChar char="-"/>
        <a:defRPr sz="2400" kern="1200">
          <a:solidFill>
            <a:schemeClr val="tx1"/>
          </a:solidFill>
          <a:latin typeface="+mn-lt"/>
          <a:ea typeface="+mn-ea"/>
          <a:cs typeface="+mn-cs"/>
        </a:defRPr>
      </a:lvl2pPr>
      <a:lvl3pPr marL="1143000" indent="-228600" algn="l" rtl="0" eaLnBrk="0" fontAlgn="base" hangingPunct="0">
        <a:spcBef>
          <a:spcPts val="1000"/>
        </a:spcBef>
        <a:spcAft>
          <a:spcPct val="0"/>
        </a:spcAft>
        <a:buFont typeface="Bahnschrift SemiLight Condensed" panose="020B0502040204020203" pitchFamily="34" charset="0"/>
        <a:buChar char="&gt;"/>
        <a:defRPr sz="2000" kern="1200">
          <a:solidFill>
            <a:schemeClr val="tx1"/>
          </a:solidFill>
          <a:latin typeface="+mn-lt"/>
          <a:ea typeface="+mn-ea"/>
          <a:cs typeface="+mn-cs"/>
        </a:defRPr>
      </a:lvl3pPr>
      <a:lvl4pPr marL="1371600" algn="l" rtl="0" eaLnBrk="0" fontAlgn="base" hangingPunct="0">
        <a:spcBef>
          <a:spcPts val="1000"/>
        </a:spcBef>
        <a:spcAft>
          <a:spcPct val="0"/>
        </a:spcAft>
        <a:defRPr i="1" kern="1200">
          <a:solidFill>
            <a:schemeClr val="tx1"/>
          </a:solidFill>
          <a:latin typeface="+mn-lt"/>
          <a:ea typeface="+mn-ea"/>
          <a:cs typeface="+mn-cs"/>
        </a:defRPr>
      </a:lvl4pPr>
      <a:lvl5pPr marL="2057400" indent="-228600" algn="l" rtl="0" eaLnBrk="0" fontAlgn="base" hangingPunct="0">
        <a:spcBef>
          <a:spcPts val="1000"/>
        </a:spcBef>
        <a:spcAft>
          <a:spcPct val="0"/>
        </a:spcAft>
        <a:buFont typeface="Bahnschrift SemiLight Condensed" panose="020B0502040204020203"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shadeToTitle="1">
        <a:gradFill rotWithShape="1">
          <a:gsLst>
            <a:gs pos="0">
              <a:schemeClr val="bg1"/>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3F0D8A-F3CB-D97A-9F24-670CB7C5309E}"/>
              </a:ext>
            </a:extLst>
          </p:cNvPr>
          <p:cNvSpPr/>
          <p:nvPr userDrawn="1"/>
        </p:nvSpPr>
        <p:spPr>
          <a:xfrm>
            <a:off x="0" y="-134938"/>
            <a:ext cx="12192000" cy="1825626"/>
          </a:xfrm>
          <a:prstGeom prst="rect">
            <a:avLst/>
          </a:prstGeom>
          <a:solidFill>
            <a:schemeClr val="tx2"/>
          </a:solidFill>
          <a:ln>
            <a:solidFill>
              <a:schemeClr val="tx1"/>
            </a:solidFill>
          </a:ln>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cap="small"/>
          </a:p>
        </p:txBody>
      </p:sp>
      <p:sp>
        <p:nvSpPr>
          <p:cNvPr id="2" name="Title Placeholder 1">
            <a:extLst>
              <a:ext uri="{FF2B5EF4-FFF2-40B4-BE49-F238E27FC236}">
                <a16:creationId xmlns:a16="http://schemas.microsoft.com/office/drawing/2014/main" id="{548A8822-A2AA-E229-3129-94C570FF7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076" name="Text Placeholder 2">
            <a:extLst>
              <a:ext uri="{FF2B5EF4-FFF2-40B4-BE49-F238E27FC236}">
                <a16:creationId xmlns:a16="http://schemas.microsoft.com/office/drawing/2014/main" id="{09DE1879-860F-0A3E-D69E-3FB15BFFB23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Slide Number Placeholder 9">
            <a:extLst>
              <a:ext uri="{FF2B5EF4-FFF2-40B4-BE49-F238E27FC236}">
                <a16:creationId xmlns:a16="http://schemas.microsoft.com/office/drawing/2014/main" id="{FCDA1C40-D6CC-F574-2ACB-737ACD81E97D}"/>
              </a:ext>
            </a:extLst>
          </p:cNvPr>
          <p:cNvSpPr>
            <a:spLocks noGrp="1"/>
          </p:cNvSpPr>
          <p:nvPr>
            <p:ph type="sldNum" sz="quarter" idx="4"/>
          </p:nvPr>
        </p:nvSpPr>
        <p:spPr>
          <a:xfrm>
            <a:off x="11182350" y="6354763"/>
            <a:ext cx="5683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B8C8D"/>
                </a:solidFill>
              </a:defRPr>
            </a:lvl1pPr>
          </a:lstStyle>
          <a:p>
            <a:pPr>
              <a:defRPr/>
            </a:pPr>
            <a:fld id="{522AE20F-FB39-4F0B-9BFF-DCA5C4F27B1F}" type="slidenum">
              <a:rPr lang="en-US" altLang="en-US"/>
              <a:pPr>
                <a:defRPr/>
              </a:pPr>
              <a:t>‹#›</a:t>
            </a:fld>
            <a:endParaRPr lang="en-US" altLang="en-US"/>
          </a:p>
        </p:txBody>
      </p:sp>
      <p:pic>
        <p:nvPicPr>
          <p:cNvPr id="3078" name="Picture 10">
            <a:extLst>
              <a:ext uri="{FF2B5EF4-FFF2-40B4-BE49-F238E27FC236}">
                <a16:creationId xmlns:a16="http://schemas.microsoft.com/office/drawing/2014/main" id="{7F566EF4-9F79-83D2-5AD4-C7C07CC99D4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9538" y="6181725"/>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92474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rtl="0" eaLnBrk="0" fontAlgn="base" hangingPunct="0">
        <a:lnSpc>
          <a:spcPct val="90000"/>
        </a:lnSpc>
        <a:spcBef>
          <a:spcPct val="0"/>
        </a:spcBef>
        <a:spcAft>
          <a:spcPct val="0"/>
        </a:spcAft>
        <a:defRPr sz="5400" b="1" kern="1200" cap="small">
          <a:solidFill>
            <a:schemeClr val="bg1"/>
          </a:solidFill>
          <a:latin typeface="+mj-lt"/>
          <a:ea typeface="+mj-ea"/>
          <a:cs typeface="+mj-cs"/>
        </a:defRPr>
      </a:lvl1pPr>
      <a:lvl2pPr algn="l" rtl="0" eaLnBrk="0" fontAlgn="base" hangingPunct="0">
        <a:lnSpc>
          <a:spcPct val="90000"/>
        </a:lnSpc>
        <a:spcBef>
          <a:spcPct val="0"/>
        </a:spcBef>
        <a:spcAft>
          <a:spcPct val="0"/>
        </a:spcAft>
        <a:defRPr sz="5400" b="1">
          <a:solidFill>
            <a:schemeClr val="bg1"/>
          </a:solidFill>
          <a:latin typeface="Nirmala UI" panose="020B0502040204020203" pitchFamily="34" charset="0"/>
        </a:defRPr>
      </a:lvl2pPr>
      <a:lvl3pPr algn="l" rtl="0" eaLnBrk="0" fontAlgn="base" hangingPunct="0">
        <a:lnSpc>
          <a:spcPct val="90000"/>
        </a:lnSpc>
        <a:spcBef>
          <a:spcPct val="0"/>
        </a:spcBef>
        <a:spcAft>
          <a:spcPct val="0"/>
        </a:spcAft>
        <a:defRPr sz="5400" b="1">
          <a:solidFill>
            <a:schemeClr val="bg1"/>
          </a:solidFill>
          <a:latin typeface="Nirmala UI" panose="020B0502040204020203" pitchFamily="34" charset="0"/>
        </a:defRPr>
      </a:lvl3pPr>
      <a:lvl4pPr algn="l" rtl="0" eaLnBrk="0" fontAlgn="base" hangingPunct="0">
        <a:lnSpc>
          <a:spcPct val="90000"/>
        </a:lnSpc>
        <a:spcBef>
          <a:spcPct val="0"/>
        </a:spcBef>
        <a:spcAft>
          <a:spcPct val="0"/>
        </a:spcAft>
        <a:defRPr sz="5400" b="1">
          <a:solidFill>
            <a:schemeClr val="bg1"/>
          </a:solidFill>
          <a:latin typeface="Nirmala UI" panose="020B0502040204020203" pitchFamily="34" charset="0"/>
        </a:defRPr>
      </a:lvl4pPr>
      <a:lvl5pPr algn="l" rtl="0" eaLnBrk="0" fontAlgn="base" hangingPunct="0">
        <a:lnSpc>
          <a:spcPct val="90000"/>
        </a:lnSpc>
        <a:spcBef>
          <a:spcPct val="0"/>
        </a:spcBef>
        <a:spcAft>
          <a:spcPct val="0"/>
        </a:spcAft>
        <a:defRPr sz="5400" b="1">
          <a:solidFill>
            <a:schemeClr val="bg1"/>
          </a:solidFill>
          <a:latin typeface="Nirmala UI" panose="020B0502040204020203" pitchFamily="34" charset="0"/>
        </a:defRPr>
      </a:lvl5pPr>
      <a:lvl6pPr marL="457200" algn="l" rtl="0" fontAlgn="base">
        <a:lnSpc>
          <a:spcPct val="90000"/>
        </a:lnSpc>
        <a:spcBef>
          <a:spcPct val="0"/>
        </a:spcBef>
        <a:spcAft>
          <a:spcPct val="0"/>
        </a:spcAft>
        <a:defRPr sz="5400" b="1">
          <a:solidFill>
            <a:schemeClr val="bg1"/>
          </a:solidFill>
          <a:latin typeface="Nirmala UI" panose="020B0502040204020203" pitchFamily="34" charset="0"/>
        </a:defRPr>
      </a:lvl6pPr>
      <a:lvl7pPr marL="914400" algn="l" rtl="0" fontAlgn="base">
        <a:lnSpc>
          <a:spcPct val="90000"/>
        </a:lnSpc>
        <a:spcBef>
          <a:spcPct val="0"/>
        </a:spcBef>
        <a:spcAft>
          <a:spcPct val="0"/>
        </a:spcAft>
        <a:defRPr sz="5400" b="1">
          <a:solidFill>
            <a:schemeClr val="bg1"/>
          </a:solidFill>
          <a:latin typeface="Nirmala UI" panose="020B0502040204020203" pitchFamily="34" charset="0"/>
        </a:defRPr>
      </a:lvl7pPr>
      <a:lvl8pPr marL="1371600" algn="l" rtl="0" fontAlgn="base">
        <a:lnSpc>
          <a:spcPct val="90000"/>
        </a:lnSpc>
        <a:spcBef>
          <a:spcPct val="0"/>
        </a:spcBef>
        <a:spcAft>
          <a:spcPct val="0"/>
        </a:spcAft>
        <a:defRPr sz="5400" b="1">
          <a:solidFill>
            <a:schemeClr val="bg1"/>
          </a:solidFill>
          <a:latin typeface="Nirmala UI" panose="020B0502040204020203" pitchFamily="34" charset="0"/>
        </a:defRPr>
      </a:lvl8pPr>
      <a:lvl9pPr marL="1828800" algn="l" rtl="0" fontAlgn="base">
        <a:lnSpc>
          <a:spcPct val="90000"/>
        </a:lnSpc>
        <a:spcBef>
          <a:spcPct val="0"/>
        </a:spcBef>
        <a:spcAft>
          <a:spcPct val="0"/>
        </a:spcAft>
        <a:defRPr sz="5400" b="1">
          <a:solidFill>
            <a:schemeClr val="bg1"/>
          </a:solidFill>
          <a:latin typeface="Nirmala UI" panose="020B0502040204020203" pitchFamily="34" charset="0"/>
        </a:defRPr>
      </a:lvl9pPr>
    </p:titleStyle>
    <p:bodyStyle>
      <a:lvl1pPr marL="228600" indent="-228600" algn="l" rtl="0" eaLnBrk="0" fontAlgn="base" hangingPunct="0">
        <a:spcBef>
          <a:spcPts val="1000"/>
        </a:spcBef>
        <a:spcAft>
          <a:spcPct val="0"/>
        </a:spcAft>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rtl="0" eaLnBrk="0" fontAlgn="base" hangingPunct="0">
        <a:spcBef>
          <a:spcPts val="1000"/>
        </a:spcBef>
        <a:spcAft>
          <a:spcPct val="0"/>
        </a:spcAft>
        <a:buFont typeface="Symbol" panose="05050102010706020507" pitchFamily="18" charset="2"/>
        <a:buChar char="-"/>
        <a:defRPr lang="en-US" sz="2400" kern="1200" dirty="0">
          <a:solidFill>
            <a:schemeClr val="tx1"/>
          </a:solidFill>
          <a:latin typeface="+mn-lt"/>
          <a:ea typeface="+mn-ea"/>
          <a:cs typeface="+mn-cs"/>
        </a:defRPr>
      </a:lvl2pPr>
      <a:lvl3pPr marL="1143000" indent="-228600" algn="l" rtl="0" eaLnBrk="0" fontAlgn="base" hangingPunct="0">
        <a:spcBef>
          <a:spcPts val="1000"/>
        </a:spcBef>
        <a:spcAft>
          <a:spcPct val="0"/>
        </a:spcAft>
        <a:buFont typeface="Bahnschrift SemiLight Condensed" panose="020B0502040204020203" pitchFamily="34" charset="0"/>
        <a:buChar char="&gt;"/>
        <a:defRPr lang="en-US" sz="2000" kern="1200" dirty="0">
          <a:solidFill>
            <a:schemeClr val="tx1"/>
          </a:solidFill>
          <a:latin typeface="+mn-lt"/>
          <a:ea typeface="+mn-ea"/>
          <a:cs typeface="+mn-cs"/>
        </a:defRPr>
      </a:lvl3pPr>
      <a:lvl4pPr marL="1371600" algn="l" rtl="0" eaLnBrk="0" fontAlgn="base" hangingPunct="0">
        <a:spcBef>
          <a:spcPts val="1000"/>
        </a:spcBef>
        <a:spcAft>
          <a:spcPct val="0"/>
        </a:spcAft>
        <a:defRPr lang="en-US" i="1" kern="1200" dirty="0">
          <a:solidFill>
            <a:schemeClr val="tx1"/>
          </a:solidFill>
          <a:latin typeface="+mn-lt"/>
          <a:ea typeface="+mn-ea"/>
          <a:cs typeface="+mn-cs"/>
        </a:defRPr>
      </a:lvl4pPr>
      <a:lvl5pPr marL="2057400" indent="-228600" algn="l" rtl="0" eaLnBrk="0" fontAlgn="base" hangingPunct="0">
        <a:spcBef>
          <a:spcPts val="1000"/>
        </a:spcBef>
        <a:spcAft>
          <a:spcPct val="0"/>
        </a:spcAft>
        <a:buFont typeface="Bahnschrift SemiLight Condensed" panose="020B0502040204020203" pitchFamily="34" charset="0"/>
        <a:buChar char="»"/>
        <a:defRPr lang="en-US"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395" y="570452"/>
            <a:ext cx="10942151" cy="939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37158" y="1607736"/>
            <a:ext cx="10058401" cy="4840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6119" y="6363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DA71BB1-9BC4-4406-9E5A-BA831E2A511D}" type="datetime1">
              <a:rPr lang="en-US" smtClean="0"/>
              <a:t>8/26/2024</a:t>
            </a:fld>
            <a:endParaRPr lang="en-US"/>
          </a:p>
        </p:txBody>
      </p:sp>
      <p:sp>
        <p:nvSpPr>
          <p:cNvPr id="5" name="Footer Placeholder 4"/>
          <p:cNvSpPr>
            <a:spLocks noGrp="1"/>
          </p:cNvSpPr>
          <p:nvPr>
            <p:ph type="ftr" sz="quarter" idx="3"/>
          </p:nvPr>
        </p:nvSpPr>
        <p:spPr>
          <a:xfrm>
            <a:off x="1073790" y="6363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Oval 8"/>
          <p:cNvSpPr/>
          <p:nvPr userDrawn="1"/>
        </p:nvSpPr>
        <p:spPr bwMode="gray">
          <a:xfrm>
            <a:off x="11680382" y="6363350"/>
            <a:ext cx="348347" cy="355870"/>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bwMode="gray">
          <a:xfrm>
            <a:off x="11680382" y="6329793"/>
            <a:ext cx="365125" cy="365125"/>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pPr/>
              <a:t>‹#›</a:t>
            </a:fld>
            <a:endParaRPr lang="en-US"/>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995559" y="6371739"/>
            <a:ext cx="600933" cy="306452"/>
          </a:xfrm>
          <a:prstGeom prst="rect">
            <a:avLst/>
          </a:prstGeom>
        </p:spPr>
      </p:pic>
    </p:spTree>
    <p:extLst>
      <p:ext uri="{BB962C8B-B14F-4D97-AF65-F5344CB8AC3E}">
        <p14:creationId xmlns:p14="http://schemas.microsoft.com/office/powerpoint/2010/main" val="383646889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sldNum="0" hdr="0" ftr="0"/>
  <p:txStyles>
    <p:titleStyle>
      <a:lvl1pPr algn="l" defTabSz="914400" rtl="0" eaLnBrk="1" latinLnBrk="0" hangingPunct="1">
        <a:lnSpc>
          <a:spcPct val="75000"/>
        </a:lnSpc>
        <a:spcBef>
          <a:spcPct val="0"/>
        </a:spcBef>
        <a:buNone/>
        <a:defRPr sz="3200" kern="1200" cap="all" baseline="0">
          <a:solidFill>
            <a:srgbClr val="2A363B"/>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shadeToTitle="1">
        <a:gradFill rotWithShape="1">
          <a:gsLst>
            <a:gs pos="0">
              <a:schemeClr val="bg1"/>
            </a:gs>
            <a:gs pos="100000">
              <a:schemeClr val="bg2"/>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087C3A-4AA3-46D4-5864-42C7D88C2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a:extLst>
              <a:ext uri="{FF2B5EF4-FFF2-40B4-BE49-F238E27FC236}">
                <a16:creationId xmlns:a16="http://schemas.microsoft.com/office/drawing/2014/main" id="{6D095BE4-479F-D1D8-C3CF-691EE771813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4">
            <a:extLst>
              <a:ext uri="{FF2B5EF4-FFF2-40B4-BE49-F238E27FC236}">
                <a16:creationId xmlns:a16="http://schemas.microsoft.com/office/drawing/2014/main" id="{4EDCAC5F-8C94-655F-EB90-ADD62CE158E9}"/>
              </a:ext>
            </a:extLst>
          </p:cNvPr>
          <p:cNvSpPr>
            <a:spLocks noGrp="1"/>
          </p:cNvSpPr>
          <p:nvPr>
            <p:ph type="sldNum" sz="quarter" idx="4"/>
          </p:nvPr>
        </p:nvSpPr>
        <p:spPr>
          <a:xfrm>
            <a:off x="11187113" y="6357938"/>
            <a:ext cx="5635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FAF7E90-A768-49DB-928A-4888D268305C}" type="slidenum">
              <a:rPr lang="en-US" altLang="en-US"/>
              <a:pPr>
                <a:defRPr/>
              </a:pPr>
              <a:t>‹#›</a:t>
            </a:fld>
            <a:endParaRPr lang="en-US" altLang="en-US"/>
          </a:p>
        </p:txBody>
      </p:sp>
      <p:pic>
        <p:nvPicPr>
          <p:cNvPr id="1029" name="Picture 8">
            <a:extLst>
              <a:ext uri="{FF2B5EF4-FFF2-40B4-BE49-F238E27FC236}">
                <a16:creationId xmlns:a16="http://schemas.microsoft.com/office/drawing/2014/main" id="{610A2458-89F9-005F-ED7F-E0B62E5F48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363" y="6176963"/>
            <a:ext cx="7318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5">
            <a:extLst>
              <a:ext uri="{FF2B5EF4-FFF2-40B4-BE49-F238E27FC236}">
                <a16:creationId xmlns:a16="http://schemas.microsoft.com/office/drawing/2014/main" id="{23E7F27F-E907-2935-20AA-081EC42000F4}"/>
              </a:ext>
            </a:extLst>
          </p:cNvPr>
          <p:cNvGrpSpPr>
            <a:grpSpLocks/>
          </p:cNvGrpSpPr>
          <p:nvPr userDrawn="1"/>
        </p:nvGrpSpPr>
        <p:grpSpPr bwMode="auto">
          <a:xfrm>
            <a:off x="420688" y="228600"/>
            <a:ext cx="1597025" cy="1603375"/>
            <a:chOff x="457200" y="182880"/>
            <a:chExt cx="1596887" cy="1602823"/>
          </a:xfrm>
        </p:grpSpPr>
        <p:cxnSp>
          <p:nvCxnSpPr>
            <p:cNvPr id="11" name="Straight Connector 10">
              <a:extLst>
                <a:ext uri="{FF2B5EF4-FFF2-40B4-BE49-F238E27FC236}">
                  <a16:creationId xmlns:a16="http://schemas.microsoft.com/office/drawing/2014/main" id="{05D81846-613C-8223-3F98-B6A7FE639D4C}"/>
                </a:ext>
              </a:extLst>
            </p:cNvPr>
            <p:cNvCxnSpPr/>
            <p:nvPr userDrawn="1"/>
          </p:nvCxnSpPr>
          <p:spPr>
            <a:xfrm>
              <a:off x="457200" y="182880"/>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1D7656-8103-5283-C382-88A99D7C88EA}"/>
                </a:ext>
              </a:extLst>
            </p:cNvPr>
            <p:cNvCxnSpPr>
              <a:cxnSpLocks/>
            </p:cNvCxnSpPr>
            <p:nvPr userDrawn="1"/>
          </p:nvCxnSpPr>
          <p:spPr>
            <a:xfrm flipH="1">
              <a:off x="457200" y="182880"/>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31" name="Group 12">
            <a:extLst>
              <a:ext uri="{FF2B5EF4-FFF2-40B4-BE49-F238E27FC236}">
                <a16:creationId xmlns:a16="http://schemas.microsoft.com/office/drawing/2014/main" id="{6D7D0CFF-3879-BF85-7647-730F743EE41F}"/>
              </a:ext>
            </a:extLst>
          </p:cNvPr>
          <p:cNvGrpSpPr>
            <a:grpSpLocks/>
          </p:cNvGrpSpPr>
          <p:nvPr userDrawn="1"/>
        </p:nvGrpSpPr>
        <p:grpSpPr bwMode="auto">
          <a:xfrm rot="10800000">
            <a:off x="10177463" y="5029200"/>
            <a:ext cx="1597025" cy="1603375"/>
            <a:chOff x="357809" y="365125"/>
            <a:chExt cx="1596887" cy="1602823"/>
          </a:xfrm>
        </p:grpSpPr>
        <p:cxnSp>
          <p:nvCxnSpPr>
            <p:cNvPr id="15" name="Straight Connector 14">
              <a:extLst>
                <a:ext uri="{FF2B5EF4-FFF2-40B4-BE49-F238E27FC236}">
                  <a16:creationId xmlns:a16="http://schemas.microsoft.com/office/drawing/2014/main" id="{35563666-D4FE-A1AF-39B1-E3DAB680BE06}"/>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A0160A-E5F2-4271-7AEF-828710AFCB6F}"/>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4918316"/>
      </p:ext>
    </p:extLst>
  </p:cSld>
  <p:clrMap bg1="lt1" tx1="dk1" bg2="lt2" tx2="dk2" accent1="accent1" accent2="accent2" accent3="accent3" accent4="accent4" accent5="accent5" accent6="accent6" hlink="hlink" folHlink="folHlink"/>
  <p:sldLayoutIdLst>
    <p:sldLayoutId id="2147483761" r:id="rId1"/>
  </p:sldLayoutIdLst>
  <p:hf hdr="0" ftr="0" dt="0"/>
  <p:txStyles>
    <p:titleStyle>
      <a:lvl1pPr algn="l" rtl="0" eaLnBrk="0" fontAlgn="base" hangingPunct="0">
        <a:lnSpc>
          <a:spcPct val="90000"/>
        </a:lnSpc>
        <a:spcBef>
          <a:spcPct val="0"/>
        </a:spcBef>
        <a:spcAft>
          <a:spcPct val="0"/>
        </a:spcAft>
        <a:defRPr sz="5400" b="1" kern="1200" cap="small" spc="-150">
          <a:solidFill>
            <a:schemeClr val="tx1"/>
          </a:solidFill>
          <a:latin typeface="+mj-lt"/>
          <a:ea typeface="+mj-ea"/>
          <a:cs typeface="+mj-cs"/>
        </a:defRPr>
      </a:lvl1pPr>
      <a:lvl2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2pPr>
      <a:lvl3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3pPr>
      <a:lvl4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4pPr>
      <a:lvl5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5pPr>
      <a:lvl6pPr marL="457200" algn="l" rtl="0" fontAlgn="base">
        <a:lnSpc>
          <a:spcPct val="90000"/>
        </a:lnSpc>
        <a:spcBef>
          <a:spcPct val="0"/>
        </a:spcBef>
        <a:spcAft>
          <a:spcPct val="0"/>
        </a:spcAft>
        <a:defRPr sz="5400" b="1">
          <a:solidFill>
            <a:schemeClr val="tx1"/>
          </a:solidFill>
          <a:latin typeface="Nirmala UI" panose="020B0502040204020203" pitchFamily="34" charset="0"/>
        </a:defRPr>
      </a:lvl6pPr>
      <a:lvl7pPr marL="914400" algn="l" rtl="0" fontAlgn="base">
        <a:lnSpc>
          <a:spcPct val="90000"/>
        </a:lnSpc>
        <a:spcBef>
          <a:spcPct val="0"/>
        </a:spcBef>
        <a:spcAft>
          <a:spcPct val="0"/>
        </a:spcAft>
        <a:defRPr sz="5400" b="1">
          <a:solidFill>
            <a:schemeClr val="tx1"/>
          </a:solidFill>
          <a:latin typeface="Nirmala UI" panose="020B0502040204020203" pitchFamily="34" charset="0"/>
        </a:defRPr>
      </a:lvl7pPr>
      <a:lvl8pPr marL="1371600" algn="l" rtl="0" fontAlgn="base">
        <a:lnSpc>
          <a:spcPct val="90000"/>
        </a:lnSpc>
        <a:spcBef>
          <a:spcPct val="0"/>
        </a:spcBef>
        <a:spcAft>
          <a:spcPct val="0"/>
        </a:spcAft>
        <a:defRPr sz="5400" b="1">
          <a:solidFill>
            <a:schemeClr val="tx1"/>
          </a:solidFill>
          <a:latin typeface="Nirmala UI" panose="020B0502040204020203" pitchFamily="34" charset="0"/>
        </a:defRPr>
      </a:lvl8pPr>
      <a:lvl9pPr marL="1828800" algn="l" rtl="0" fontAlgn="base">
        <a:lnSpc>
          <a:spcPct val="90000"/>
        </a:lnSpc>
        <a:spcBef>
          <a:spcPct val="0"/>
        </a:spcBef>
        <a:spcAft>
          <a:spcPct val="0"/>
        </a:spcAft>
        <a:defRPr sz="5400" b="1">
          <a:solidFill>
            <a:schemeClr val="tx1"/>
          </a:solidFill>
          <a:latin typeface="Nirmala UI" panose="020B0502040204020203" pitchFamily="34" charset="0"/>
        </a:defRPr>
      </a:lvl9pPr>
    </p:titleStyle>
    <p:bodyStyle>
      <a:lvl1pPr marL="228600" indent="-228600" algn="l" rtl="0" eaLnBrk="0" fontAlgn="base" hangingPunct="0">
        <a:spcBef>
          <a:spcPts val="1000"/>
        </a:spcBef>
        <a:spcAft>
          <a:spcPct val="0"/>
        </a:spcAft>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rtl="0" eaLnBrk="0" fontAlgn="base" hangingPunct="0">
        <a:spcBef>
          <a:spcPts val="1000"/>
        </a:spcBef>
        <a:spcAft>
          <a:spcPct val="0"/>
        </a:spcAft>
        <a:buFont typeface="Symbol" panose="05050102010706020507" pitchFamily="18" charset="2"/>
        <a:buChar char="-"/>
        <a:defRPr sz="2400" kern="1200">
          <a:solidFill>
            <a:schemeClr val="tx1"/>
          </a:solidFill>
          <a:latin typeface="+mn-lt"/>
          <a:ea typeface="+mn-ea"/>
          <a:cs typeface="+mn-cs"/>
        </a:defRPr>
      </a:lvl2pPr>
      <a:lvl3pPr marL="1143000" indent="-228600" algn="l" rtl="0" eaLnBrk="0" fontAlgn="base" hangingPunct="0">
        <a:spcBef>
          <a:spcPts val="1000"/>
        </a:spcBef>
        <a:spcAft>
          <a:spcPct val="0"/>
        </a:spcAft>
        <a:buFont typeface="Bahnschrift SemiLight Condensed" panose="020B0502040204020203" pitchFamily="34" charset="0"/>
        <a:buChar char="&gt;"/>
        <a:defRPr sz="2000" kern="1200">
          <a:solidFill>
            <a:schemeClr val="tx1"/>
          </a:solidFill>
          <a:latin typeface="+mn-lt"/>
          <a:ea typeface="+mn-ea"/>
          <a:cs typeface="+mn-cs"/>
        </a:defRPr>
      </a:lvl3pPr>
      <a:lvl4pPr marL="1371600" algn="l" rtl="0" eaLnBrk="0" fontAlgn="base" hangingPunct="0">
        <a:spcBef>
          <a:spcPts val="1000"/>
        </a:spcBef>
        <a:spcAft>
          <a:spcPct val="0"/>
        </a:spcAft>
        <a:defRPr i="1" kern="1200">
          <a:solidFill>
            <a:schemeClr val="tx1"/>
          </a:solidFill>
          <a:latin typeface="+mn-lt"/>
          <a:ea typeface="+mn-ea"/>
          <a:cs typeface="+mn-cs"/>
        </a:defRPr>
      </a:lvl4pPr>
      <a:lvl5pPr marL="2057400" indent="-228600" algn="l" rtl="0" eaLnBrk="0" fontAlgn="base" hangingPunct="0">
        <a:spcBef>
          <a:spcPts val="1000"/>
        </a:spcBef>
        <a:spcAft>
          <a:spcPct val="0"/>
        </a:spcAft>
        <a:buFont typeface="Bahnschrift SemiLight Condensed" panose="020B0502040204020203"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00C2D1D-35E9-48DE-A89E-504D356ACFAB}"/>
              </a:ext>
            </a:extLst>
          </p:cNvPr>
          <p:cNvSpPr>
            <a:spLocks noGrp="1"/>
          </p:cNvSpPr>
          <p:nvPr>
            <p:ph type="sldNum" sz="quarter" idx="4"/>
          </p:nvPr>
        </p:nvSpPr>
        <p:spPr>
          <a:xfrm>
            <a:off x="11186560" y="6358644"/>
            <a:ext cx="56420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5878E-C31F-4433-9021-DC953B06993D}" type="slidenum">
              <a:rPr lang="en-US" smtClean="0"/>
              <a:t>‹#›</a:t>
            </a:fld>
            <a:endParaRPr lang="en-US"/>
          </a:p>
        </p:txBody>
      </p:sp>
      <p:pic>
        <p:nvPicPr>
          <p:cNvPr id="9" name="Picture 8">
            <a:extLst>
              <a:ext uri="{FF2B5EF4-FFF2-40B4-BE49-F238E27FC236}">
                <a16:creationId xmlns:a16="http://schemas.microsoft.com/office/drawing/2014/main" id="{B56E5780-13CA-7B4A-B69C-7F969AF477A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6681" y="6302238"/>
            <a:ext cx="1399569" cy="457200"/>
          </a:xfrm>
          <a:prstGeom prst="rect">
            <a:avLst/>
          </a:prstGeom>
        </p:spPr>
      </p:pic>
      <p:grpSp>
        <p:nvGrpSpPr>
          <p:cNvPr id="6" name="Group 5">
            <a:extLst>
              <a:ext uri="{FF2B5EF4-FFF2-40B4-BE49-F238E27FC236}">
                <a16:creationId xmlns:a16="http://schemas.microsoft.com/office/drawing/2014/main" id="{050A44DB-EC4B-4B7E-AAB4-E9ADDE1BB253}"/>
              </a:ext>
            </a:extLst>
          </p:cNvPr>
          <p:cNvGrpSpPr/>
          <p:nvPr userDrawn="1"/>
        </p:nvGrpSpPr>
        <p:grpSpPr>
          <a:xfrm>
            <a:off x="420624" y="228600"/>
            <a:ext cx="1596887" cy="1602823"/>
            <a:chOff x="457200" y="182880"/>
            <a:chExt cx="1596887" cy="1602823"/>
          </a:xfrm>
        </p:grpSpPr>
        <p:cxnSp>
          <p:nvCxnSpPr>
            <p:cNvPr id="11" name="Straight Connector 10">
              <a:extLst>
                <a:ext uri="{FF2B5EF4-FFF2-40B4-BE49-F238E27FC236}">
                  <a16:creationId xmlns:a16="http://schemas.microsoft.com/office/drawing/2014/main" id="{CB38A4D3-E4FD-7C45-8E62-E4C682931326}"/>
                </a:ext>
              </a:extLst>
            </p:cNvPr>
            <p:cNvCxnSpPr/>
            <p:nvPr userDrawn="1"/>
          </p:nvCxnSpPr>
          <p:spPr>
            <a:xfrm>
              <a:off x="457200" y="182880"/>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0E13DA-2C4E-D748-AA3D-016F576BF465}"/>
                </a:ext>
              </a:extLst>
            </p:cNvPr>
            <p:cNvCxnSpPr>
              <a:cxnSpLocks/>
            </p:cNvCxnSpPr>
            <p:nvPr userDrawn="1"/>
          </p:nvCxnSpPr>
          <p:spPr>
            <a:xfrm flipH="1">
              <a:off x="457200" y="182880"/>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7916026-43A1-1246-8EAC-C7AD072D9C40}"/>
              </a:ext>
            </a:extLst>
          </p:cNvPr>
          <p:cNvGrpSpPr/>
          <p:nvPr userDrawn="1"/>
        </p:nvGrpSpPr>
        <p:grpSpPr>
          <a:xfrm rot="10800000">
            <a:off x="10177272" y="5029200"/>
            <a:ext cx="1596887" cy="1602823"/>
            <a:chOff x="357809" y="365125"/>
            <a:chExt cx="1596887" cy="1602823"/>
          </a:xfrm>
        </p:grpSpPr>
        <p:cxnSp>
          <p:nvCxnSpPr>
            <p:cNvPr id="15" name="Straight Connector 14">
              <a:extLst>
                <a:ext uri="{FF2B5EF4-FFF2-40B4-BE49-F238E27FC236}">
                  <a16:creationId xmlns:a16="http://schemas.microsoft.com/office/drawing/2014/main" id="{2878FCBC-5D9F-5543-9B6E-8741681D9E69}"/>
                </a:ext>
              </a:extLst>
            </p:cNvPr>
            <p:cNvCxnSpPr/>
            <p:nvPr userDrawn="1"/>
          </p:nvCxnSpPr>
          <p:spPr>
            <a:xfrm>
              <a:off x="357809" y="365125"/>
              <a:ext cx="0" cy="16028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5700BF-5C46-0A48-8447-104C76F25C91}"/>
                </a:ext>
              </a:extLst>
            </p:cNvPr>
            <p:cNvCxnSpPr>
              <a:cxnSpLocks/>
            </p:cNvCxnSpPr>
            <p:nvPr userDrawn="1"/>
          </p:nvCxnSpPr>
          <p:spPr>
            <a:xfrm flipH="1">
              <a:off x="357809" y="365125"/>
              <a:ext cx="159688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993832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gn="l" defTabSz="914400" rtl="0" eaLnBrk="1" latinLnBrk="0" hangingPunct="1">
        <a:lnSpc>
          <a:spcPct val="90000"/>
        </a:lnSpc>
        <a:spcBef>
          <a:spcPct val="0"/>
        </a:spcBef>
        <a:buNone/>
        <a:defRPr sz="4400" b="1" kern="1200">
          <a:solidFill>
            <a:schemeClr val="tx1"/>
          </a:solidFill>
          <a:effectLst/>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AA5-36B1-42C5-90FA-2FD9D8D2335B}"/>
              </a:ext>
            </a:extLst>
          </p:cNvPr>
          <p:cNvSpPr/>
          <p:nvPr userDrawn="1"/>
        </p:nvSpPr>
        <p:spPr>
          <a:xfrm>
            <a:off x="0" y="-134937"/>
            <a:ext cx="12192000" cy="1825625"/>
          </a:xfrm>
          <a:prstGeom prst="rect">
            <a:avLst/>
          </a:prstGeom>
          <a:solidFill>
            <a:schemeClr val="tx1"/>
          </a:solidFill>
          <a:ln>
            <a:solidFill>
              <a:schemeClr val="tx1"/>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87F8B45-CAF6-464B-88C9-09581D4B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183D-60F7-4DAC-B18D-091FD9316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2A196860-365B-4A72-AB3E-4AE10345B951}"/>
              </a:ext>
            </a:extLst>
          </p:cNvPr>
          <p:cNvSpPr>
            <a:spLocks noGrp="1"/>
          </p:cNvSpPr>
          <p:nvPr>
            <p:ph type="sldNum" sz="quarter" idx="4"/>
          </p:nvPr>
        </p:nvSpPr>
        <p:spPr>
          <a:xfrm>
            <a:off x="11183112" y="6355080"/>
            <a:ext cx="5669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52B71-7D07-4CF5-A8D5-1C4F79F1E808}" type="slidenum">
              <a:rPr lang="en-US" smtClean="0"/>
              <a:t>‹#›</a:t>
            </a:fld>
            <a:endParaRPr lang="en-US"/>
          </a:p>
        </p:txBody>
      </p:sp>
      <p:pic>
        <p:nvPicPr>
          <p:cNvPr id="8" name="Picture 7">
            <a:extLst>
              <a:ext uri="{FF2B5EF4-FFF2-40B4-BE49-F238E27FC236}">
                <a16:creationId xmlns:a16="http://schemas.microsoft.com/office/drawing/2014/main" id="{0AD6A39E-D0DA-42C7-8AE4-D13FC0C4EFB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6681" y="6302238"/>
            <a:ext cx="1399569" cy="457200"/>
          </a:xfrm>
          <a:prstGeom prst="rect">
            <a:avLst/>
          </a:prstGeom>
        </p:spPr>
      </p:pic>
    </p:spTree>
    <p:extLst>
      <p:ext uri="{BB962C8B-B14F-4D97-AF65-F5344CB8AC3E}">
        <p14:creationId xmlns:p14="http://schemas.microsoft.com/office/powerpoint/2010/main" val="369141490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Bahnschrift SemiLight Condensed" panose="020B0502040204020203"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Bahnschrift SemiLight Condensed" panose="020B0502040204020203"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Bahnschrift SemiLight Condensed" panose="020B0502040204020203"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westernpowerpool.org/private-media/documents/WRAP_RAPC_Participant_Letter_4_22_24_final.pdf"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CAE5-AD10-3445-1237-2A22C5B2D384}"/>
              </a:ext>
            </a:extLst>
          </p:cNvPr>
          <p:cNvSpPr>
            <a:spLocks noGrp="1"/>
          </p:cNvSpPr>
          <p:nvPr>
            <p:ph type="ctrTitle"/>
          </p:nvPr>
        </p:nvSpPr>
        <p:spPr>
          <a:xfrm>
            <a:off x="1626870" y="408350"/>
            <a:ext cx="9144000" cy="2387600"/>
          </a:xfrm>
        </p:spPr>
        <p:txBody>
          <a:bodyPr/>
          <a:lstStyle/>
          <a:p>
            <a:r>
              <a:rPr lang="en-US" dirty="0"/>
              <a:t>Western Resource Adequacy Program</a:t>
            </a:r>
          </a:p>
        </p:txBody>
      </p:sp>
      <p:sp>
        <p:nvSpPr>
          <p:cNvPr id="3" name="Subtitle 2">
            <a:extLst>
              <a:ext uri="{FF2B5EF4-FFF2-40B4-BE49-F238E27FC236}">
                <a16:creationId xmlns:a16="http://schemas.microsoft.com/office/drawing/2014/main" id="{8A043143-CC22-7FE8-2758-D3E8B8CA4A0B}"/>
              </a:ext>
            </a:extLst>
          </p:cNvPr>
          <p:cNvSpPr>
            <a:spLocks noGrp="1"/>
          </p:cNvSpPr>
          <p:nvPr>
            <p:ph type="subTitle" idx="1"/>
          </p:nvPr>
        </p:nvSpPr>
        <p:spPr>
          <a:xfrm>
            <a:off x="1524000" y="3152884"/>
            <a:ext cx="9144000" cy="555625"/>
          </a:xfrm>
        </p:spPr>
        <p:txBody>
          <a:bodyPr/>
          <a:lstStyle/>
          <a:p>
            <a:r>
              <a:rPr lang="en-US" dirty="0">
                <a:solidFill>
                  <a:schemeClr val="accent2">
                    <a:lumMod val="75000"/>
                  </a:schemeClr>
                </a:solidFill>
              </a:rPr>
              <a:t>August 29, 2024</a:t>
            </a:r>
          </a:p>
        </p:txBody>
      </p:sp>
      <p:sp>
        <p:nvSpPr>
          <p:cNvPr id="4" name="Slide Number Placeholder 3">
            <a:extLst>
              <a:ext uri="{FF2B5EF4-FFF2-40B4-BE49-F238E27FC236}">
                <a16:creationId xmlns:a16="http://schemas.microsoft.com/office/drawing/2014/main" id="{DE3959B6-347B-F1CD-CBE3-056C7EF1B5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47B053-762D-475B-B757-34C248812275}" type="slidenum">
              <a:rPr kumimoji="0" lang="en-US" altLang="en-US" sz="1200" b="0" i="0" u="none" strike="noStrike" kern="1200" cap="none" spc="0" normalizeH="0" baseline="0" noProof="0" smtClean="0">
                <a:ln>
                  <a:noFill/>
                </a:ln>
                <a:solidFill>
                  <a:srgbClr val="898989"/>
                </a:solidFill>
                <a:effectLst/>
                <a:uLnTx/>
                <a:uFillTx/>
                <a:latin typeface="Nirmala UI"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898989"/>
              </a:solidFill>
              <a:effectLst/>
              <a:uLnTx/>
              <a:uFillTx/>
              <a:latin typeface="Nirmala UI" panose="020B0502040204020203" pitchFamily="34" charset="0"/>
              <a:ea typeface="+mn-ea"/>
              <a:cs typeface="+mn-cs"/>
            </a:endParaRPr>
          </a:p>
        </p:txBody>
      </p:sp>
      <p:sp>
        <p:nvSpPr>
          <p:cNvPr id="5" name="TextBox 4">
            <a:extLst>
              <a:ext uri="{FF2B5EF4-FFF2-40B4-BE49-F238E27FC236}">
                <a16:creationId xmlns:a16="http://schemas.microsoft.com/office/drawing/2014/main" id="{FA286830-104C-962F-ED26-4B13E0608695}"/>
              </a:ext>
            </a:extLst>
          </p:cNvPr>
          <p:cNvSpPr txBox="1"/>
          <p:nvPr/>
        </p:nvSpPr>
        <p:spPr>
          <a:xfrm>
            <a:off x="981075" y="4380558"/>
            <a:ext cx="10229850" cy="707886"/>
          </a:xfrm>
          <a:prstGeom prst="rect">
            <a:avLst/>
          </a:prstGeom>
          <a:noFill/>
        </p:spPr>
        <p:txBody>
          <a:bodyPr wrap="square" rtlCol="0">
            <a:spAutoFit/>
          </a:bodyPr>
          <a:lstStyle/>
          <a:p>
            <a:pPr algn="ctr"/>
            <a:r>
              <a:rPr lang="en-US" sz="2000" b="1" dirty="0"/>
              <a:t>Michael O’Brien</a:t>
            </a:r>
          </a:p>
          <a:p>
            <a:pPr algn="ctr"/>
            <a:r>
              <a:rPr lang="en-US" sz="2000" dirty="0"/>
              <a:t>Senior Engagement Manager, WPP WRAP</a:t>
            </a:r>
          </a:p>
        </p:txBody>
      </p:sp>
      <p:sp>
        <p:nvSpPr>
          <p:cNvPr id="8" name="Subtitle 2">
            <a:extLst>
              <a:ext uri="{FF2B5EF4-FFF2-40B4-BE49-F238E27FC236}">
                <a16:creationId xmlns:a16="http://schemas.microsoft.com/office/drawing/2014/main" id="{31C8D58E-006E-0D16-6E31-CAA071CA86A3}"/>
              </a:ext>
            </a:extLst>
          </p:cNvPr>
          <p:cNvSpPr txBox="1">
            <a:spLocks/>
          </p:cNvSpPr>
          <p:nvPr/>
        </p:nvSpPr>
        <p:spPr bwMode="auto">
          <a:xfrm>
            <a:off x="1524000" y="5667480"/>
            <a:ext cx="9144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1000"/>
              </a:spcBef>
              <a:spcAft>
                <a:spcPct val="0"/>
              </a:spcAft>
              <a:buFont typeface="Bahnschrift SemiLight Condensed" panose="020B0502040204020203" pitchFamily="34" charset="0"/>
              <a:buNone/>
              <a:defRPr sz="2400" kern="1200">
                <a:solidFill>
                  <a:schemeClr val="tx1"/>
                </a:solidFill>
                <a:latin typeface="+mn-lt"/>
                <a:ea typeface="+mn-ea"/>
                <a:cs typeface="+mn-cs"/>
              </a:defRPr>
            </a:lvl1pPr>
            <a:lvl2pPr marL="457200" indent="0" algn="ctr" rtl="0" eaLnBrk="0" fontAlgn="base" hangingPunct="0">
              <a:spcBef>
                <a:spcPts val="1000"/>
              </a:spcBef>
              <a:spcAft>
                <a:spcPct val="0"/>
              </a:spcAft>
              <a:buFont typeface="Symbol" panose="05050102010706020507" pitchFamily="18" charset="2"/>
              <a:buNone/>
              <a:defRPr sz="2000" kern="1200">
                <a:solidFill>
                  <a:schemeClr val="tx1"/>
                </a:solidFill>
                <a:latin typeface="+mn-lt"/>
                <a:ea typeface="+mn-ea"/>
                <a:cs typeface="+mn-cs"/>
              </a:defRPr>
            </a:lvl2pPr>
            <a:lvl3pPr marL="914400" indent="0" algn="ctr" rtl="0" eaLnBrk="0" fontAlgn="base" hangingPunct="0">
              <a:spcBef>
                <a:spcPts val="1000"/>
              </a:spcBef>
              <a:spcAft>
                <a:spcPct val="0"/>
              </a:spcAft>
              <a:buFont typeface="Bahnschrift SemiLight Condensed" panose="020B0502040204020203" pitchFamily="34" charset="0"/>
              <a:buNone/>
              <a:defRPr sz="1800" kern="1200">
                <a:solidFill>
                  <a:schemeClr val="tx1"/>
                </a:solidFill>
                <a:latin typeface="+mn-lt"/>
                <a:ea typeface="+mn-ea"/>
                <a:cs typeface="+mn-cs"/>
              </a:defRPr>
            </a:lvl3pPr>
            <a:lvl4pPr marL="1371600" indent="0" algn="ctr" rtl="0" eaLnBrk="0" fontAlgn="base" hangingPunct="0">
              <a:spcBef>
                <a:spcPts val="1000"/>
              </a:spcBef>
              <a:spcAft>
                <a:spcPct val="0"/>
              </a:spcAft>
              <a:buNone/>
              <a:defRPr sz="1600" i="1" kern="1200">
                <a:solidFill>
                  <a:schemeClr val="tx1"/>
                </a:solidFill>
                <a:latin typeface="+mn-lt"/>
                <a:ea typeface="+mn-ea"/>
                <a:cs typeface="+mn-cs"/>
              </a:defRPr>
            </a:lvl4pPr>
            <a:lvl5pPr marL="1828800" indent="0" algn="ctr" rtl="0" eaLnBrk="0" fontAlgn="base" hangingPunct="0">
              <a:spcBef>
                <a:spcPts val="1000"/>
              </a:spcBef>
              <a:spcAft>
                <a:spcPct val="0"/>
              </a:spcAft>
              <a:buFont typeface="Bahnschrift SemiLight Condensed" panose="020B0502040204020203"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2">
                    <a:lumMod val="75000"/>
                  </a:schemeClr>
                </a:solidFill>
              </a:rPr>
              <a:t>New Mexico PRC – Regional Market Workshop</a:t>
            </a:r>
          </a:p>
        </p:txBody>
      </p:sp>
    </p:spTree>
    <p:extLst>
      <p:ext uri="{BB962C8B-B14F-4D97-AF65-F5344CB8AC3E}">
        <p14:creationId xmlns:p14="http://schemas.microsoft.com/office/powerpoint/2010/main" val="1893012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D117-D5F0-F26B-ED2F-C500B2294CE5}"/>
              </a:ext>
            </a:extLst>
          </p:cNvPr>
          <p:cNvSpPr>
            <a:spLocks noGrp="1"/>
          </p:cNvSpPr>
          <p:nvPr>
            <p:ph type="title"/>
          </p:nvPr>
        </p:nvSpPr>
        <p:spPr/>
        <p:txBody>
          <a:bodyPr/>
          <a:lstStyle/>
          <a:p>
            <a:r>
              <a:rPr lang="en-US"/>
              <a:t>2023-2024 Implementation</a:t>
            </a:r>
          </a:p>
        </p:txBody>
      </p:sp>
      <p:sp>
        <p:nvSpPr>
          <p:cNvPr id="4" name="Slide Number Placeholder 3">
            <a:extLst>
              <a:ext uri="{FF2B5EF4-FFF2-40B4-BE49-F238E27FC236}">
                <a16:creationId xmlns:a16="http://schemas.microsoft.com/office/drawing/2014/main" id="{42D540E0-99FD-2AAD-0F76-6BFCDB0EF26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504874-0B16-40CA-A8BC-3FD5A855E10F}" type="slidenum">
              <a:rPr kumimoji="0" lang="en-US" altLang="en-US" sz="1200" b="0" i="0" u="none" strike="noStrike" kern="1200" cap="none" spc="0" normalizeH="0" baseline="0" noProof="0" smtClean="0">
                <a:ln>
                  <a:noFill/>
                </a:ln>
                <a:solidFill>
                  <a:srgbClr val="8B8C8D"/>
                </a:solidFill>
                <a:effectLst/>
                <a:uLnTx/>
                <a:uFillTx/>
                <a:latin typeface="Nirmala UI"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8B8C8D"/>
              </a:solidFill>
              <a:effectLst/>
              <a:uLnTx/>
              <a:uFillTx/>
              <a:latin typeface="Nirmala UI" panose="020B0502040204020203" pitchFamily="34" charset="0"/>
              <a:ea typeface="+mn-ea"/>
              <a:cs typeface="+mn-cs"/>
            </a:endParaRPr>
          </a:p>
        </p:txBody>
      </p:sp>
      <p:sp>
        <p:nvSpPr>
          <p:cNvPr id="64" name="TextBox 63">
            <a:extLst>
              <a:ext uri="{FF2B5EF4-FFF2-40B4-BE49-F238E27FC236}">
                <a16:creationId xmlns:a16="http://schemas.microsoft.com/office/drawing/2014/main" id="{6D87C107-B58C-32AB-DFD2-8114D042CBA6}"/>
              </a:ext>
            </a:extLst>
          </p:cNvPr>
          <p:cNvSpPr txBox="1"/>
          <p:nvPr/>
        </p:nvSpPr>
        <p:spPr>
          <a:xfrm>
            <a:off x="2004487" y="2004305"/>
            <a:ext cx="945932" cy="1199179"/>
          </a:xfrm>
          <a:prstGeom prst="rect">
            <a:avLst/>
          </a:prstGeom>
          <a:noFill/>
          <a:ln w="3175" cap="flat">
            <a:noFill/>
            <a:miter lim="400000"/>
          </a:ln>
          <a:effectLst/>
          <a:sp3d/>
        </p:spPr>
        <p:txBody>
          <a:bodyPr spcFirstLastPara="1" wrap="square" lIns="23815" tIns="23815" rIns="23815" bIns="23815" spcCol="38100" anchor="b">
            <a:spAutoFit/>
          </a:bodyPr>
          <a:lstStyle/>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600" b="1"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BPM Drafting Process</a:t>
            </a:r>
          </a:p>
          <a:p>
            <a:pPr marL="0" marR="0" lvl="0" indent="0" algn="l" defTabSz="825738" rtl="0" eaLnBrk="1" fontAlgn="auto" latinLnBrk="0" hangingPunct="0">
              <a:lnSpc>
                <a:spcPct val="80000"/>
              </a:lnSpc>
              <a:spcBef>
                <a:spcPts val="600"/>
              </a:spcBef>
              <a:spcAft>
                <a:spcPts val="0"/>
              </a:spcAft>
              <a:buClrTx/>
              <a:buSzTx/>
              <a:buFontTx/>
              <a:buNone/>
              <a:tabLst/>
              <a:defRPr/>
            </a:pPr>
            <a:r>
              <a:rPr lang="en-US" sz="1100" b="1" i="1" kern="0" spc="-85">
                <a:solidFill>
                  <a:schemeClr val="accent6"/>
                </a:solidFill>
                <a:latin typeface="Nirmala UI"/>
                <a:cs typeface="Arial" panose="020B0604020202020204" pitchFamily="34" charset="0"/>
                <a:sym typeface="Avenir Next"/>
              </a:rPr>
              <a:t>Opportunities </a:t>
            </a:r>
            <a:r>
              <a:rPr kumimoji="0" lang="en-US" sz="1100" b="1" i="1" u="none" strike="noStrike" kern="0" cap="none" spc="-85" normalizeH="0" baseline="0" noProof="0">
                <a:ln>
                  <a:noFill/>
                </a:ln>
                <a:solidFill>
                  <a:schemeClr val="accent6"/>
                </a:solidFill>
                <a:effectLst/>
                <a:uLnTx/>
                <a:uFillTx/>
                <a:latin typeface="Nirmala UI"/>
                <a:ea typeface="+mn-ea"/>
                <a:cs typeface="Arial" panose="020B0604020202020204" pitchFamily="34" charset="0"/>
                <a:sym typeface="Avenir Next"/>
              </a:rPr>
              <a:t>for public comment</a:t>
            </a:r>
          </a:p>
        </p:txBody>
      </p:sp>
      <p:grpSp>
        <p:nvGrpSpPr>
          <p:cNvPr id="6" name="Group 43">
            <a:extLst>
              <a:ext uri="{FF2B5EF4-FFF2-40B4-BE49-F238E27FC236}">
                <a16:creationId xmlns:a16="http://schemas.microsoft.com/office/drawing/2014/main" id="{BBBEE255-C721-661E-4057-5E240F8DCA42}"/>
              </a:ext>
            </a:extLst>
          </p:cNvPr>
          <p:cNvGrpSpPr>
            <a:grpSpLocks/>
          </p:cNvGrpSpPr>
          <p:nvPr/>
        </p:nvGrpSpPr>
        <p:grpSpPr bwMode="auto">
          <a:xfrm>
            <a:off x="8889715" y="3501355"/>
            <a:ext cx="1784569" cy="1429558"/>
            <a:chOff x="6683761" y="7337499"/>
            <a:chExt cx="3599992" cy="1962615"/>
          </a:xfrm>
        </p:grpSpPr>
        <p:sp>
          <p:nvSpPr>
            <p:cNvPr id="7" name="Arrow: Chevron 6">
              <a:extLst>
                <a:ext uri="{FF2B5EF4-FFF2-40B4-BE49-F238E27FC236}">
                  <a16:creationId xmlns:a16="http://schemas.microsoft.com/office/drawing/2014/main" id="{8A28104E-CCB5-F254-5C17-A53995BC7930}"/>
                </a:ext>
              </a:extLst>
            </p:cNvPr>
            <p:cNvSpPr/>
            <p:nvPr/>
          </p:nvSpPr>
          <p:spPr>
            <a:xfrm>
              <a:off x="6683761" y="7337499"/>
              <a:ext cx="3495149" cy="1962615"/>
            </a:xfrm>
            <a:prstGeom prst="chevron">
              <a:avLst>
                <a:gd name="adj" fmla="val 32118"/>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TextBox 17">
              <a:extLst>
                <a:ext uri="{FF2B5EF4-FFF2-40B4-BE49-F238E27FC236}">
                  <a16:creationId xmlns:a16="http://schemas.microsoft.com/office/drawing/2014/main" id="{5E67521D-C0F4-0394-5F83-BBECF4D99FB0}"/>
                </a:ext>
              </a:extLst>
            </p:cNvPr>
            <p:cNvSpPr txBox="1"/>
            <p:nvPr/>
          </p:nvSpPr>
          <p:spPr>
            <a:xfrm>
              <a:off x="8129756" y="8191676"/>
              <a:ext cx="2153997" cy="336455"/>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2024 Q3</a:t>
              </a:r>
            </a:p>
          </p:txBody>
        </p:sp>
      </p:grpSp>
      <p:grpSp>
        <p:nvGrpSpPr>
          <p:cNvPr id="19" name="Group 43">
            <a:extLst>
              <a:ext uri="{FF2B5EF4-FFF2-40B4-BE49-F238E27FC236}">
                <a16:creationId xmlns:a16="http://schemas.microsoft.com/office/drawing/2014/main" id="{6D9FA6AF-209E-C916-91D3-06BDC49F3922}"/>
              </a:ext>
            </a:extLst>
          </p:cNvPr>
          <p:cNvGrpSpPr>
            <a:grpSpLocks/>
          </p:cNvGrpSpPr>
          <p:nvPr/>
        </p:nvGrpSpPr>
        <p:grpSpPr bwMode="auto">
          <a:xfrm>
            <a:off x="10334710" y="3504689"/>
            <a:ext cx="1841193" cy="1429558"/>
            <a:chOff x="6683761" y="7337499"/>
            <a:chExt cx="3599992" cy="1962615"/>
          </a:xfrm>
        </p:grpSpPr>
        <p:sp>
          <p:nvSpPr>
            <p:cNvPr id="21" name="Arrow: Chevron 20">
              <a:extLst>
                <a:ext uri="{FF2B5EF4-FFF2-40B4-BE49-F238E27FC236}">
                  <a16:creationId xmlns:a16="http://schemas.microsoft.com/office/drawing/2014/main" id="{62CDD8AA-FFAD-CB57-8B79-FEFE943A9749}"/>
                </a:ext>
              </a:extLst>
            </p:cNvPr>
            <p:cNvSpPr/>
            <p:nvPr/>
          </p:nvSpPr>
          <p:spPr>
            <a:xfrm>
              <a:off x="6683761" y="7337499"/>
              <a:ext cx="3495149" cy="1962615"/>
            </a:xfrm>
            <a:prstGeom prst="chevron">
              <a:avLst>
                <a:gd name="adj" fmla="val 29367"/>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TextBox 21">
              <a:extLst>
                <a:ext uri="{FF2B5EF4-FFF2-40B4-BE49-F238E27FC236}">
                  <a16:creationId xmlns:a16="http://schemas.microsoft.com/office/drawing/2014/main" id="{B3D863AD-EF95-8326-FB3F-E19B3D1117A8}"/>
                </a:ext>
              </a:extLst>
            </p:cNvPr>
            <p:cNvSpPr txBox="1"/>
            <p:nvPr/>
          </p:nvSpPr>
          <p:spPr>
            <a:xfrm>
              <a:off x="8129756" y="8191676"/>
              <a:ext cx="2153997" cy="336455"/>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2024 Q4</a:t>
              </a:r>
            </a:p>
          </p:txBody>
        </p:sp>
      </p:grpSp>
      <p:grpSp>
        <p:nvGrpSpPr>
          <p:cNvPr id="40" name="Group 43">
            <a:extLst>
              <a:ext uri="{FF2B5EF4-FFF2-40B4-BE49-F238E27FC236}">
                <a16:creationId xmlns:a16="http://schemas.microsoft.com/office/drawing/2014/main" id="{C75725BC-DCEE-8CEF-2148-2565A6902B30}"/>
              </a:ext>
            </a:extLst>
          </p:cNvPr>
          <p:cNvGrpSpPr>
            <a:grpSpLocks/>
          </p:cNvGrpSpPr>
          <p:nvPr/>
        </p:nvGrpSpPr>
        <p:grpSpPr bwMode="auto">
          <a:xfrm>
            <a:off x="117896" y="3498811"/>
            <a:ext cx="1896425" cy="1429558"/>
            <a:chOff x="6683761" y="7337499"/>
            <a:chExt cx="3599992" cy="1962615"/>
          </a:xfrm>
        </p:grpSpPr>
        <p:sp>
          <p:nvSpPr>
            <p:cNvPr id="41" name="Arrow: Chevron 40">
              <a:extLst>
                <a:ext uri="{FF2B5EF4-FFF2-40B4-BE49-F238E27FC236}">
                  <a16:creationId xmlns:a16="http://schemas.microsoft.com/office/drawing/2014/main" id="{D628E344-6071-695D-AAB8-8ED5980EE131}"/>
                </a:ext>
              </a:extLst>
            </p:cNvPr>
            <p:cNvSpPr/>
            <p:nvPr/>
          </p:nvSpPr>
          <p:spPr>
            <a:xfrm>
              <a:off x="6683761" y="7337499"/>
              <a:ext cx="3495149" cy="1962615"/>
            </a:xfrm>
            <a:prstGeom prst="chevron">
              <a:avLst>
                <a:gd name="adj" fmla="val 36244"/>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TextBox 41">
              <a:extLst>
                <a:ext uri="{FF2B5EF4-FFF2-40B4-BE49-F238E27FC236}">
                  <a16:creationId xmlns:a16="http://schemas.microsoft.com/office/drawing/2014/main" id="{0DA0F4D9-3973-307A-56A6-7F491299C656}"/>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lang="en-US" sz="1600" b="1" kern="0" spc="-85">
                  <a:solidFill>
                    <a:schemeClr val="bg1"/>
                  </a:solidFill>
                  <a:latin typeface="Nirmala UI"/>
                  <a:cs typeface="Arial" panose="020B0604020202020204" pitchFamily="34" charset="0"/>
                  <a:sym typeface="Avenir Next"/>
                </a:rPr>
                <a:t>2023 Q1</a:t>
              </a:r>
              <a:endPar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endParaRPr>
            </a:p>
          </p:txBody>
        </p:sp>
      </p:grpSp>
      <p:grpSp>
        <p:nvGrpSpPr>
          <p:cNvPr id="75" name="Group 43">
            <a:extLst>
              <a:ext uri="{FF2B5EF4-FFF2-40B4-BE49-F238E27FC236}">
                <a16:creationId xmlns:a16="http://schemas.microsoft.com/office/drawing/2014/main" id="{ED39926C-7743-B495-1F12-D39FC8602D8F}"/>
              </a:ext>
            </a:extLst>
          </p:cNvPr>
          <p:cNvGrpSpPr>
            <a:grpSpLocks/>
          </p:cNvGrpSpPr>
          <p:nvPr/>
        </p:nvGrpSpPr>
        <p:grpSpPr bwMode="auto">
          <a:xfrm>
            <a:off x="1600234" y="3498021"/>
            <a:ext cx="1841195" cy="1429558"/>
            <a:chOff x="6683761" y="7337499"/>
            <a:chExt cx="3599992" cy="1962615"/>
          </a:xfrm>
        </p:grpSpPr>
        <p:sp>
          <p:nvSpPr>
            <p:cNvPr id="76" name="Arrow: Chevron 75">
              <a:extLst>
                <a:ext uri="{FF2B5EF4-FFF2-40B4-BE49-F238E27FC236}">
                  <a16:creationId xmlns:a16="http://schemas.microsoft.com/office/drawing/2014/main" id="{E3818F63-904C-26E6-AE7B-27E3253D92CC}"/>
                </a:ext>
              </a:extLst>
            </p:cNvPr>
            <p:cNvSpPr/>
            <p:nvPr/>
          </p:nvSpPr>
          <p:spPr>
            <a:xfrm>
              <a:off x="6683761" y="7337499"/>
              <a:ext cx="3495149" cy="1962615"/>
            </a:xfrm>
            <a:prstGeom prst="chevron">
              <a:avLst>
                <a:gd name="adj" fmla="val 35557"/>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TextBox 76">
              <a:extLst>
                <a:ext uri="{FF2B5EF4-FFF2-40B4-BE49-F238E27FC236}">
                  <a16:creationId xmlns:a16="http://schemas.microsoft.com/office/drawing/2014/main" id="{8809C558-8EDE-C94C-99D3-4BB497667F57}"/>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2023 Q2</a:t>
              </a:r>
            </a:p>
          </p:txBody>
        </p:sp>
      </p:grpSp>
      <p:grpSp>
        <p:nvGrpSpPr>
          <p:cNvPr id="78" name="Group 43">
            <a:extLst>
              <a:ext uri="{FF2B5EF4-FFF2-40B4-BE49-F238E27FC236}">
                <a16:creationId xmlns:a16="http://schemas.microsoft.com/office/drawing/2014/main" id="{C4252FBA-1831-2FE6-ABF6-250FEEF4A89F}"/>
              </a:ext>
            </a:extLst>
          </p:cNvPr>
          <p:cNvGrpSpPr>
            <a:grpSpLocks/>
          </p:cNvGrpSpPr>
          <p:nvPr/>
        </p:nvGrpSpPr>
        <p:grpSpPr bwMode="auto">
          <a:xfrm>
            <a:off x="3036679" y="3498021"/>
            <a:ext cx="1841195" cy="1429558"/>
            <a:chOff x="6683761" y="7337499"/>
            <a:chExt cx="3599992" cy="1962615"/>
          </a:xfrm>
        </p:grpSpPr>
        <p:sp>
          <p:nvSpPr>
            <p:cNvPr id="79" name="Arrow: Chevron 78">
              <a:extLst>
                <a:ext uri="{FF2B5EF4-FFF2-40B4-BE49-F238E27FC236}">
                  <a16:creationId xmlns:a16="http://schemas.microsoft.com/office/drawing/2014/main" id="{9A6B1ED3-431C-45B0-04DA-8CE08A3D9371}"/>
                </a:ext>
              </a:extLst>
            </p:cNvPr>
            <p:cNvSpPr/>
            <p:nvPr/>
          </p:nvSpPr>
          <p:spPr>
            <a:xfrm>
              <a:off x="6683761" y="7337499"/>
              <a:ext cx="3495149" cy="1962615"/>
            </a:xfrm>
            <a:prstGeom prst="chevron">
              <a:avLst>
                <a:gd name="adj" fmla="val 34181"/>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TextBox 79">
              <a:extLst>
                <a:ext uri="{FF2B5EF4-FFF2-40B4-BE49-F238E27FC236}">
                  <a16:creationId xmlns:a16="http://schemas.microsoft.com/office/drawing/2014/main" id="{97FB5374-C238-1536-4647-6C9693BB0C6F}"/>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2023 Q3</a:t>
              </a:r>
            </a:p>
          </p:txBody>
        </p:sp>
      </p:grpSp>
      <p:grpSp>
        <p:nvGrpSpPr>
          <p:cNvPr id="81" name="Group 43">
            <a:extLst>
              <a:ext uri="{FF2B5EF4-FFF2-40B4-BE49-F238E27FC236}">
                <a16:creationId xmlns:a16="http://schemas.microsoft.com/office/drawing/2014/main" id="{4B9FC48D-B43E-8D43-F9B7-BAC6844ADB17}"/>
              </a:ext>
            </a:extLst>
          </p:cNvPr>
          <p:cNvGrpSpPr>
            <a:grpSpLocks/>
          </p:cNvGrpSpPr>
          <p:nvPr/>
        </p:nvGrpSpPr>
        <p:grpSpPr bwMode="auto">
          <a:xfrm>
            <a:off x="4494165" y="3493102"/>
            <a:ext cx="1841195" cy="1429558"/>
            <a:chOff x="6683761" y="7337499"/>
            <a:chExt cx="3599992" cy="1962615"/>
          </a:xfrm>
        </p:grpSpPr>
        <p:sp>
          <p:nvSpPr>
            <p:cNvPr id="82" name="Arrow: Chevron 81">
              <a:extLst>
                <a:ext uri="{FF2B5EF4-FFF2-40B4-BE49-F238E27FC236}">
                  <a16:creationId xmlns:a16="http://schemas.microsoft.com/office/drawing/2014/main" id="{CB10C08F-BE70-D5B1-674D-286D30396C50}"/>
                </a:ext>
              </a:extLst>
            </p:cNvPr>
            <p:cNvSpPr/>
            <p:nvPr/>
          </p:nvSpPr>
          <p:spPr>
            <a:xfrm>
              <a:off x="6683761" y="7337499"/>
              <a:ext cx="3495149" cy="1962615"/>
            </a:xfrm>
            <a:prstGeom prst="chevron">
              <a:avLst>
                <a:gd name="adj" fmla="val 33493"/>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TextBox 82">
              <a:extLst>
                <a:ext uri="{FF2B5EF4-FFF2-40B4-BE49-F238E27FC236}">
                  <a16:creationId xmlns:a16="http://schemas.microsoft.com/office/drawing/2014/main" id="{19DBC2FE-AD7C-00AE-F45A-A18C2C4A8C38}"/>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2023 Q4</a:t>
              </a:r>
            </a:p>
          </p:txBody>
        </p:sp>
      </p:grpSp>
      <p:grpSp>
        <p:nvGrpSpPr>
          <p:cNvPr id="84" name="Group 43">
            <a:extLst>
              <a:ext uri="{FF2B5EF4-FFF2-40B4-BE49-F238E27FC236}">
                <a16:creationId xmlns:a16="http://schemas.microsoft.com/office/drawing/2014/main" id="{029C7EC1-2ED5-2A7F-FEB7-D0DF55911FC8}"/>
              </a:ext>
            </a:extLst>
          </p:cNvPr>
          <p:cNvGrpSpPr>
            <a:grpSpLocks/>
          </p:cNvGrpSpPr>
          <p:nvPr/>
        </p:nvGrpSpPr>
        <p:grpSpPr bwMode="auto">
          <a:xfrm>
            <a:off x="5954654" y="3498021"/>
            <a:ext cx="1784569" cy="1429558"/>
            <a:chOff x="6683761" y="7337499"/>
            <a:chExt cx="3599992" cy="1962615"/>
          </a:xfrm>
        </p:grpSpPr>
        <p:sp>
          <p:nvSpPr>
            <p:cNvPr id="85" name="Arrow: Chevron 84">
              <a:extLst>
                <a:ext uri="{FF2B5EF4-FFF2-40B4-BE49-F238E27FC236}">
                  <a16:creationId xmlns:a16="http://schemas.microsoft.com/office/drawing/2014/main" id="{6EE4651D-1EAC-0109-BB85-E749E384738C}"/>
                </a:ext>
              </a:extLst>
            </p:cNvPr>
            <p:cNvSpPr/>
            <p:nvPr/>
          </p:nvSpPr>
          <p:spPr>
            <a:xfrm>
              <a:off x="6683761" y="7337499"/>
              <a:ext cx="3495149" cy="1962615"/>
            </a:xfrm>
            <a:prstGeom prst="chevron">
              <a:avLst>
                <a:gd name="adj" fmla="val 32118"/>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TextBox 85">
              <a:extLst>
                <a:ext uri="{FF2B5EF4-FFF2-40B4-BE49-F238E27FC236}">
                  <a16:creationId xmlns:a16="http://schemas.microsoft.com/office/drawing/2014/main" id="{A917EAF0-2647-99D1-9BA9-D5BFC0643B5E}"/>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2024 Q1</a:t>
              </a:r>
            </a:p>
          </p:txBody>
        </p:sp>
      </p:grpSp>
      <p:grpSp>
        <p:nvGrpSpPr>
          <p:cNvPr id="87" name="Group 43">
            <a:extLst>
              <a:ext uri="{FF2B5EF4-FFF2-40B4-BE49-F238E27FC236}">
                <a16:creationId xmlns:a16="http://schemas.microsoft.com/office/drawing/2014/main" id="{D4F76D99-D716-B5EE-4C0D-999C282CF652}"/>
              </a:ext>
            </a:extLst>
          </p:cNvPr>
          <p:cNvGrpSpPr>
            <a:grpSpLocks/>
          </p:cNvGrpSpPr>
          <p:nvPr/>
        </p:nvGrpSpPr>
        <p:grpSpPr bwMode="auto">
          <a:xfrm>
            <a:off x="7399649" y="3501355"/>
            <a:ext cx="1841193" cy="1429558"/>
            <a:chOff x="6683761" y="7337499"/>
            <a:chExt cx="3599992" cy="1962615"/>
          </a:xfrm>
        </p:grpSpPr>
        <p:sp>
          <p:nvSpPr>
            <p:cNvPr id="88" name="Arrow: Chevron 87">
              <a:extLst>
                <a:ext uri="{FF2B5EF4-FFF2-40B4-BE49-F238E27FC236}">
                  <a16:creationId xmlns:a16="http://schemas.microsoft.com/office/drawing/2014/main" id="{3A8CA104-3846-49EA-35AB-2F81E626AD5C}"/>
                </a:ext>
              </a:extLst>
            </p:cNvPr>
            <p:cNvSpPr/>
            <p:nvPr/>
          </p:nvSpPr>
          <p:spPr>
            <a:xfrm>
              <a:off x="6683761" y="7337499"/>
              <a:ext cx="3495149" cy="1962615"/>
            </a:xfrm>
            <a:prstGeom prst="chevron">
              <a:avLst>
                <a:gd name="adj" fmla="val 29367"/>
              </a:avLst>
            </a:prstGeom>
            <a:solidFill>
              <a:schemeClr val="tx1"/>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TextBox 88">
              <a:extLst>
                <a:ext uri="{FF2B5EF4-FFF2-40B4-BE49-F238E27FC236}">
                  <a16:creationId xmlns:a16="http://schemas.microsoft.com/office/drawing/2014/main" id="{0D34F93D-DF63-44DD-381C-FBB9CF37C86A}"/>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1" i="0" u="none" strike="noStrike" kern="0" cap="none" spc="-85" normalizeH="0" baseline="0" noProof="0">
                  <a:ln>
                    <a:noFill/>
                  </a:ln>
                  <a:solidFill>
                    <a:schemeClr val="bg1"/>
                  </a:solidFill>
                  <a:effectLst/>
                  <a:uLnTx/>
                  <a:uFillTx/>
                  <a:latin typeface="Nirmala UI"/>
                  <a:ea typeface="+mn-ea"/>
                  <a:cs typeface="Arial" panose="020B0604020202020204" pitchFamily="34" charset="0"/>
                  <a:sym typeface="Avenir Next"/>
                </a:rPr>
                <a:t>2024 Q2</a:t>
              </a:r>
            </a:p>
          </p:txBody>
        </p:sp>
      </p:grpSp>
      <p:sp>
        <p:nvSpPr>
          <p:cNvPr id="95" name="Rectangle 94">
            <a:extLst>
              <a:ext uri="{FF2B5EF4-FFF2-40B4-BE49-F238E27FC236}">
                <a16:creationId xmlns:a16="http://schemas.microsoft.com/office/drawing/2014/main" id="{CA0CA4DD-EF10-9D2C-3A9F-6B3855D6BF69}"/>
              </a:ext>
            </a:extLst>
          </p:cNvPr>
          <p:cNvSpPr/>
          <p:nvPr/>
        </p:nvSpPr>
        <p:spPr>
          <a:xfrm>
            <a:off x="8161570" y="4505756"/>
            <a:ext cx="1645920" cy="3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Summer </a:t>
            </a:r>
            <a:r>
              <a:rPr lang="en-US" sz="900">
                <a:solidFill>
                  <a:prstClr val="white"/>
                </a:solidFill>
                <a:latin typeface="Nirmala UI"/>
              </a:rPr>
              <a:t>2024</a:t>
            </a:r>
            <a:endParaRPr kumimoji="0" lang="en-US" sz="900" b="0" i="0" u="none" strike="noStrike" kern="1200" cap="none" spc="0" normalizeH="0" baseline="0" noProof="0">
              <a:ln>
                <a:noFill/>
              </a:ln>
              <a:solidFill>
                <a:prstClr val="white"/>
              </a:solidFill>
              <a:effectLst/>
              <a:uLnTx/>
              <a:uFillTx/>
              <a:latin typeface="Nirmala UI"/>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(NB Ops)</a:t>
            </a:r>
          </a:p>
        </p:txBody>
      </p:sp>
      <p:sp>
        <p:nvSpPr>
          <p:cNvPr id="102" name="Rectangle 101">
            <a:extLst>
              <a:ext uri="{FF2B5EF4-FFF2-40B4-BE49-F238E27FC236}">
                <a16:creationId xmlns:a16="http://schemas.microsoft.com/office/drawing/2014/main" id="{46114A71-CA43-C2F8-8D6C-B09E6AF5F7E5}"/>
              </a:ext>
            </a:extLst>
          </p:cNvPr>
          <p:cNvSpPr/>
          <p:nvPr/>
        </p:nvSpPr>
        <p:spPr>
          <a:xfrm>
            <a:off x="11034943" y="4496796"/>
            <a:ext cx="1180272" cy="320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Winter 2024-2025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(NB Ops)</a:t>
            </a:r>
          </a:p>
        </p:txBody>
      </p:sp>
      <p:sp>
        <p:nvSpPr>
          <p:cNvPr id="107" name="Arrow: Right 106">
            <a:extLst>
              <a:ext uri="{FF2B5EF4-FFF2-40B4-BE49-F238E27FC236}">
                <a16:creationId xmlns:a16="http://schemas.microsoft.com/office/drawing/2014/main" id="{996448A1-2A15-D1FD-958E-4E0ECF86C77B}"/>
              </a:ext>
            </a:extLst>
          </p:cNvPr>
          <p:cNvSpPr/>
          <p:nvPr/>
        </p:nvSpPr>
        <p:spPr>
          <a:xfrm>
            <a:off x="2004486" y="3147853"/>
            <a:ext cx="8093244" cy="2870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a:ea typeface="+mn-ea"/>
              <a:cs typeface="+mn-cs"/>
            </a:endParaRPr>
          </a:p>
        </p:txBody>
      </p:sp>
      <p:sp>
        <p:nvSpPr>
          <p:cNvPr id="30" name="TextBox 29">
            <a:extLst>
              <a:ext uri="{FF2B5EF4-FFF2-40B4-BE49-F238E27FC236}">
                <a16:creationId xmlns:a16="http://schemas.microsoft.com/office/drawing/2014/main" id="{E1215C1B-33C0-16A0-6466-3084D621B611}"/>
              </a:ext>
            </a:extLst>
          </p:cNvPr>
          <p:cNvSpPr txBox="1"/>
          <p:nvPr/>
        </p:nvSpPr>
        <p:spPr>
          <a:xfrm>
            <a:off x="-159274" y="2607213"/>
            <a:ext cx="945932" cy="719048"/>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05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February 2023</a:t>
            </a:r>
          </a:p>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05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Seated Independent Board </a:t>
            </a:r>
          </a:p>
        </p:txBody>
      </p:sp>
      <p:cxnSp>
        <p:nvCxnSpPr>
          <p:cNvPr id="31" name="Straight Connector 30">
            <a:extLst>
              <a:ext uri="{FF2B5EF4-FFF2-40B4-BE49-F238E27FC236}">
                <a16:creationId xmlns:a16="http://schemas.microsoft.com/office/drawing/2014/main" id="{B888586D-CE39-61FB-8BD4-443F88B144BC}"/>
              </a:ext>
            </a:extLst>
          </p:cNvPr>
          <p:cNvCxnSpPr>
            <a:cxnSpLocks/>
          </p:cNvCxnSpPr>
          <p:nvPr/>
        </p:nvCxnSpPr>
        <p:spPr>
          <a:xfrm>
            <a:off x="831048" y="2642888"/>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26436E90-074D-122E-D5BF-9236B80FD662}"/>
              </a:ext>
            </a:extLst>
          </p:cNvPr>
          <p:cNvSpPr txBox="1"/>
          <p:nvPr/>
        </p:nvSpPr>
        <p:spPr>
          <a:xfrm>
            <a:off x="9823100" y="4953799"/>
            <a:ext cx="958838" cy="589782"/>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05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October 31 2024</a:t>
            </a:r>
          </a:p>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05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Non-Binding FS – </a:t>
            </a:r>
            <a:r>
              <a:rPr kumimoji="0" lang="en-US" sz="1050" b="1" i="0" u="none" strike="noStrike" kern="0" cap="none" spc="-85" normalizeH="0" baseline="0" noProof="0">
                <a:ln>
                  <a:noFill/>
                </a:ln>
                <a:solidFill>
                  <a:schemeClr val="accent3"/>
                </a:solidFill>
                <a:effectLst/>
                <a:uLnTx/>
                <a:uFillTx/>
                <a:latin typeface="Nirmala UI"/>
                <a:ea typeface="+mn-ea"/>
                <a:cs typeface="Arial" panose="020B0604020202020204" pitchFamily="34" charset="0"/>
                <a:sym typeface="Avenir Next"/>
              </a:rPr>
              <a:t>Summer 2025</a:t>
            </a:r>
          </a:p>
        </p:txBody>
      </p:sp>
      <p:cxnSp>
        <p:nvCxnSpPr>
          <p:cNvPr id="48" name="Straight Connector 47">
            <a:extLst>
              <a:ext uri="{FF2B5EF4-FFF2-40B4-BE49-F238E27FC236}">
                <a16:creationId xmlns:a16="http://schemas.microsoft.com/office/drawing/2014/main" id="{1972FE6F-1DAA-341D-DFAC-4EEC212CF2FE}"/>
              </a:ext>
            </a:extLst>
          </p:cNvPr>
          <p:cNvCxnSpPr>
            <a:cxnSpLocks/>
          </p:cNvCxnSpPr>
          <p:nvPr/>
        </p:nvCxnSpPr>
        <p:spPr>
          <a:xfrm>
            <a:off x="10817449" y="4984905"/>
            <a:ext cx="0" cy="796492"/>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EB23F323-E13D-B3AD-DEAB-87F5D11DADE7}"/>
              </a:ext>
            </a:extLst>
          </p:cNvPr>
          <p:cNvSpPr txBox="1"/>
          <p:nvPr/>
        </p:nvSpPr>
        <p:spPr>
          <a:xfrm>
            <a:off x="6212049" y="4953799"/>
            <a:ext cx="932843" cy="719048"/>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05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March  31 2024</a:t>
            </a:r>
          </a:p>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05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Non-Binding FS – </a:t>
            </a:r>
            <a:r>
              <a:rPr kumimoji="0" lang="en-US" sz="1050" b="1" i="0" u="none" strike="noStrike" kern="0" cap="none" spc="-85" normalizeH="0" baseline="0" noProof="0">
                <a:ln>
                  <a:noFill/>
                </a:ln>
                <a:solidFill>
                  <a:schemeClr val="accent5">
                    <a:lumMod val="75000"/>
                  </a:schemeClr>
                </a:solidFill>
                <a:effectLst/>
                <a:uLnTx/>
                <a:uFillTx/>
                <a:latin typeface="Nirmala UI"/>
                <a:ea typeface="+mn-ea"/>
                <a:cs typeface="Arial" panose="020B0604020202020204" pitchFamily="34" charset="0"/>
                <a:sym typeface="Avenir Next"/>
              </a:rPr>
              <a:t>Winter 2024-2025</a:t>
            </a:r>
          </a:p>
        </p:txBody>
      </p:sp>
      <p:cxnSp>
        <p:nvCxnSpPr>
          <p:cNvPr id="5" name="Straight Connector 4">
            <a:extLst>
              <a:ext uri="{FF2B5EF4-FFF2-40B4-BE49-F238E27FC236}">
                <a16:creationId xmlns:a16="http://schemas.microsoft.com/office/drawing/2014/main" id="{102FEE98-B9FF-D00A-DFFF-99FE5A788873}"/>
              </a:ext>
            </a:extLst>
          </p:cNvPr>
          <p:cNvCxnSpPr>
            <a:cxnSpLocks/>
          </p:cNvCxnSpPr>
          <p:nvPr/>
        </p:nvCxnSpPr>
        <p:spPr>
          <a:xfrm>
            <a:off x="7189283" y="4989474"/>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8142FD8-16B3-4D9E-0A50-1A8282DCC2F4}"/>
              </a:ext>
            </a:extLst>
          </p:cNvPr>
          <p:cNvSpPr txBox="1"/>
          <p:nvPr/>
        </p:nvSpPr>
        <p:spPr>
          <a:xfrm>
            <a:off x="3065085" y="2347823"/>
            <a:ext cx="945932" cy="743670"/>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10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August </a:t>
            </a:r>
            <a:r>
              <a:rPr lang="en-US" sz="1100" b="1" i="1" kern="0" spc="-85">
                <a:solidFill>
                  <a:srgbClr val="000000"/>
                </a:solidFill>
                <a:latin typeface="Nirmala UI"/>
                <a:cs typeface="Arial" panose="020B0604020202020204" pitchFamily="34" charset="0"/>
                <a:sym typeface="Avenir Next"/>
              </a:rPr>
              <a:t>23 </a:t>
            </a:r>
            <a:r>
              <a:rPr kumimoji="0" lang="en-US" sz="110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2023</a:t>
            </a:r>
          </a:p>
          <a:p>
            <a:pPr marL="0" marR="0" lvl="0" indent="0" algn="r" defTabSz="825738" rtl="0" eaLnBrk="1" fontAlgn="auto" latinLnBrk="0" hangingPunct="0">
              <a:lnSpc>
                <a:spcPct val="80000"/>
              </a:lnSpc>
              <a:spcBef>
                <a:spcPts val="600"/>
              </a:spcBef>
              <a:spcAft>
                <a:spcPts val="0"/>
              </a:spcAft>
              <a:buClrTx/>
              <a:buSzTx/>
              <a:buFontTx/>
              <a:buNone/>
              <a:tabLst/>
              <a:defRPr/>
            </a:pPr>
            <a:r>
              <a:rPr lang="en-US" sz="1100" kern="0" spc="-85">
                <a:solidFill>
                  <a:srgbClr val="000000"/>
                </a:solidFill>
                <a:latin typeface="Nirmala UI"/>
                <a:cs typeface="Arial" panose="020B0604020202020204" pitchFamily="34" charset="0"/>
                <a:sym typeface="Avenir Next"/>
              </a:rPr>
              <a:t>Board adoption</a:t>
            </a:r>
            <a: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 of BPMs 105, 201, 206</a:t>
            </a:r>
          </a:p>
        </p:txBody>
      </p:sp>
      <p:cxnSp>
        <p:nvCxnSpPr>
          <p:cNvPr id="9" name="Straight Connector 8">
            <a:extLst>
              <a:ext uri="{FF2B5EF4-FFF2-40B4-BE49-F238E27FC236}">
                <a16:creationId xmlns:a16="http://schemas.microsoft.com/office/drawing/2014/main" id="{E747695A-9D57-9C2E-93DA-11700F80CE97}"/>
              </a:ext>
            </a:extLst>
          </p:cNvPr>
          <p:cNvCxnSpPr>
            <a:cxnSpLocks/>
          </p:cNvCxnSpPr>
          <p:nvPr/>
        </p:nvCxnSpPr>
        <p:spPr>
          <a:xfrm>
            <a:off x="4098713" y="2388104"/>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B0DE4C6-EF03-45D5-1830-B59A4DC8F278}"/>
              </a:ext>
            </a:extLst>
          </p:cNvPr>
          <p:cNvSpPr txBox="1"/>
          <p:nvPr/>
        </p:nvSpPr>
        <p:spPr>
          <a:xfrm>
            <a:off x="4430993" y="2354717"/>
            <a:ext cx="1107003" cy="743670"/>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10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December 6 2023</a:t>
            </a:r>
          </a:p>
          <a:p>
            <a:pPr marL="0" marR="0" lvl="0" indent="0" algn="r" defTabSz="825738" rtl="0" eaLnBrk="1" fontAlgn="auto" latinLnBrk="0" hangingPunct="0">
              <a:lnSpc>
                <a:spcPct val="80000"/>
              </a:lnSpc>
              <a:spcBef>
                <a:spcPts val="600"/>
              </a:spcBef>
              <a:spcAft>
                <a:spcPts val="0"/>
              </a:spcAft>
              <a:buClrTx/>
              <a:buSzTx/>
              <a:buFontTx/>
              <a:buNone/>
              <a:tabLst/>
              <a:defRPr/>
            </a:pPr>
            <a:r>
              <a:rPr lang="en-US" sz="1100" kern="0" spc="-85">
                <a:solidFill>
                  <a:srgbClr val="000000"/>
                </a:solidFill>
                <a:latin typeface="Nirmala UI"/>
                <a:cs typeface="Arial" panose="020B0604020202020204" pitchFamily="34" charset="0"/>
                <a:sym typeface="Avenir Next"/>
              </a:rPr>
              <a:t>Board adoption</a:t>
            </a:r>
            <a: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 of BPMs 101, 109, 210, 301, 302, 303</a:t>
            </a:r>
            <a:endParaRPr kumimoji="0" lang="en-US" sz="1100" b="1" i="0" u="none" strike="noStrike" kern="0" cap="none" spc="-85" normalizeH="0" baseline="0" noProof="0">
              <a:ln>
                <a:noFill/>
              </a:ln>
              <a:solidFill>
                <a:schemeClr val="accent2"/>
              </a:solidFill>
              <a:effectLst/>
              <a:uLnTx/>
              <a:uFillTx/>
              <a:latin typeface="Nirmala UI"/>
              <a:ea typeface="+mn-ea"/>
              <a:cs typeface="Arial" panose="020B0604020202020204" pitchFamily="34" charset="0"/>
              <a:sym typeface="Avenir Next"/>
            </a:endParaRPr>
          </a:p>
        </p:txBody>
      </p:sp>
      <p:cxnSp>
        <p:nvCxnSpPr>
          <p:cNvPr id="11" name="Straight Connector 10">
            <a:extLst>
              <a:ext uri="{FF2B5EF4-FFF2-40B4-BE49-F238E27FC236}">
                <a16:creationId xmlns:a16="http://schemas.microsoft.com/office/drawing/2014/main" id="{AE3B95F5-E9DA-865A-B9C5-E81FE3ABE262}"/>
              </a:ext>
            </a:extLst>
          </p:cNvPr>
          <p:cNvCxnSpPr>
            <a:cxnSpLocks/>
          </p:cNvCxnSpPr>
          <p:nvPr/>
        </p:nvCxnSpPr>
        <p:spPr>
          <a:xfrm>
            <a:off x="5610182" y="2392028"/>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BAE896D-EBA1-A802-0F10-D4A78C5856F8}"/>
              </a:ext>
            </a:extLst>
          </p:cNvPr>
          <p:cNvSpPr txBox="1"/>
          <p:nvPr/>
        </p:nvSpPr>
        <p:spPr>
          <a:xfrm>
            <a:off x="5926511" y="2352429"/>
            <a:ext cx="945932" cy="743670"/>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10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March 7 2024</a:t>
            </a:r>
          </a:p>
          <a:p>
            <a:pPr marL="0" marR="0" lvl="0" indent="0" algn="r" defTabSz="825738" rtl="0" eaLnBrk="1" fontAlgn="auto" latinLnBrk="0" hangingPunct="0">
              <a:lnSpc>
                <a:spcPct val="80000"/>
              </a:lnSpc>
              <a:spcBef>
                <a:spcPts val="600"/>
              </a:spcBef>
              <a:spcAft>
                <a:spcPts val="0"/>
              </a:spcAft>
              <a:buClrTx/>
              <a:buSzTx/>
              <a:buFontTx/>
              <a:buNone/>
              <a:tabLst/>
              <a:defRPr/>
            </a:pPr>
            <a:r>
              <a:rPr lang="en-US" sz="1100" kern="0" spc="-85">
                <a:solidFill>
                  <a:srgbClr val="000000"/>
                </a:solidFill>
                <a:latin typeface="Nirmala UI"/>
                <a:cs typeface="Arial" panose="020B0604020202020204" pitchFamily="34" charset="0"/>
                <a:sym typeface="Avenir Next"/>
              </a:rPr>
              <a:t>Board adoption</a:t>
            </a:r>
            <a: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 of </a:t>
            </a:r>
            <a:r>
              <a:rPr lang="en-US" sz="1100" kern="0" spc="-85">
                <a:solidFill>
                  <a:srgbClr val="000000"/>
                </a:solidFill>
                <a:latin typeface="Nirmala UI"/>
                <a:cs typeface="Arial" panose="020B0604020202020204" pitchFamily="34" charset="0"/>
                <a:sym typeface="Avenir Next"/>
              </a:rPr>
              <a:t>BPMs 104, 107, 108, 304</a:t>
            </a:r>
            <a:endParaRPr kumimoji="0" lang="en-US" sz="1100" b="1" i="0" u="none" strike="noStrike" kern="0" cap="none" spc="-85" normalizeH="0" baseline="0" noProof="0">
              <a:ln>
                <a:noFill/>
              </a:ln>
              <a:solidFill>
                <a:schemeClr val="accent2"/>
              </a:solidFill>
              <a:effectLst/>
              <a:uLnTx/>
              <a:uFillTx/>
              <a:latin typeface="Nirmala UI"/>
              <a:ea typeface="+mn-ea"/>
              <a:cs typeface="Arial" panose="020B0604020202020204" pitchFamily="34" charset="0"/>
              <a:sym typeface="Avenir Next"/>
            </a:endParaRPr>
          </a:p>
        </p:txBody>
      </p:sp>
      <p:cxnSp>
        <p:nvCxnSpPr>
          <p:cNvPr id="13" name="Straight Connector 12">
            <a:extLst>
              <a:ext uri="{FF2B5EF4-FFF2-40B4-BE49-F238E27FC236}">
                <a16:creationId xmlns:a16="http://schemas.microsoft.com/office/drawing/2014/main" id="{584AD2C1-52A6-FB32-0D4B-A96816F12ACE}"/>
              </a:ext>
            </a:extLst>
          </p:cNvPr>
          <p:cNvCxnSpPr>
            <a:cxnSpLocks/>
          </p:cNvCxnSpPr>
          <p:nvPr/>
        </p:nvCxnSpPr>
        <p:spPr>
          <a:xfrm>
            <a:off x="6946329" y="2388104"/>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C2A1B51-B35C-5306-6E99-E6DA181DE8D5}"/>
              </a:ext>
            </a:extLst>
          </p:cNvPr>
          <p:cNvSpPr txBox="1"/>
          <p:nvPr/>
        </p:nvSpPr>
        <p:spPr>
          <a:xfrm>
            <a:off x="10159176" y="2441997"/>
            <a:ext cx="1467782" cy="715970"/>
          </a:xfrm>
          <a:prstGeom prst="rect">
            <a:avLst/>
          </a:prstGeom>
          <a:noFill/>
          <a:ln w="3175" cap="flat">
            <a:noFill/>
            <a:miter lim="400000"/>
          </a:ln>
          <a:effectLst/>
          <a:sp3d/>
        </p:spPr>
        <p:txBody>
          <a:bodyPr spcFirstLastPara="1" wrap="square" lIns="23815" tIns="23815" rIns="23815" bIns="23815" spcCol="38100" anchor="b">
            <a:spAutoFit/>
          </a:bodyPr>
          <a:lstStyle/>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600" b="1"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Begin Official Tariff/BPM Revision Process</a:t>
            </a:r>
            <a:endParaRPr kumimoji="0" lang="en-US" sz="14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endParaRPr>
          </a:p>
        </p:txBody>
      </p:sp>
      <p:sp>
        <p:nvSpPr>
          <p:cNvPr id="15" name="Arrow: Right 14">
            <a:extLst>
              <a:ext uri="{FF2B5EF4-FFF2-40B4-BE49-F238E27FC236}">
                <a16:creationId xmlns:a16="http://schemas.microsoft.com/office/drawing/2014/main" id="{6A8E1148-ABD5-E7D2-8D94-82D159CA92A9}"/>
              </a:ext>
            </a:extLst>
          </p:cNvPr>
          <p:cNvSpPr/>
          <p:nvPr/>
        </p:nvSpPr>
        <p:spPr>
          <a:xfrm>
            <a:off x="10166088" y="3144785"/>
            <a:ext cx="1574755" cy="2842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a:ea typeface="+mn-ea"/>
              <a:cs typeface="+mn-cs"/>
            </a:endParaRPr>
          </a:p>
        </p:txBody>
      </p:sp>
      <p:sp>
        <p:nvSpPr>
          <p:cNvPr id="16" name="TextBox 15">
            <a:extLst>
              <a:ext uri="{FF2B5EF4-FFF2-40B4-BE49-F238E27FC236}">
                <a16:creationId xmlns:a16="http://schemas.microsoft.com/office/drawing/2014/main" id="{0870F2EC-8291-02EA-2AA4-F90FE2BCF418}"/>
              </a:ext>
            </a:extLst>
          </p:cNvPr>
          <p:cNvSpPr txBox="1"/>
          <p:nvPr/>
        </p:nvSpPr>
        <p:spPr>
          <a:xfrm>
            <a:off x="11036932" y="4953799"/>
            <a:ext cx="1122023" cy="589782"/>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defTabSz="825738" rtl="0" eaLnBrk="1" fontAlgn="auto" latinLnBrk="0" hangingPunct="0">
              <a:lnSpc>
                <a:spcPct val="80000"/>
              </a:lnSpc>
              <a:spcBef>
                <a:spcPts val="600"/>
              </a:spcBef>
              <a:spcAft>
                <a:spcPts val="0"/>
              </a:spcAft>
              <a:buClrTx/>
              <a:buSzTx/>
              <a:buFontTx/>
              <a:buNone/>
              <a:tabLst/>
              <a:defRPr/>
            </a:pPr>
            <a:r>
              <a:rPr kumimoji="0" lang="en-US" sz="105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November 1 2024</a:t>
            </a:r>
          </a:p>
          <a:p>
            <a:pPr marL="0" marR="0" lvl="0" indent="0" defTabSz="825738" rtl="0" eaLnBrk="1" fontAlgn="auto" latinLnBrk="0" hangingPunct="0">
              <a:lnSpc>
                <a:spcPct val="80000"/>
              </a:lnSpc>
              <a:spcBef>
                <a:spcPts val="600"/>
              </a:spcBef>
              <a:spcAft>
                <a:spcPts val="0"/>
              </a:spcAft>
              <a:buClrTx/>
              <a:buSzTx/>
              <a:buFontTx/>
              <a:buNone/>
              <a:tabLst/>
              <a:defRPr/>
            </a:pPr>
            <a:r>
              <a:rPr kumimoji="0" lang="en-US" sz="105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Non-Binding Ops – </a:t>
            </a:r>
            <a:r>
              <a:rPr kumimoji="0" lang="en-US" sz="1050" b="1" i="0" u="none" strike="noStrike" kern="0" cap="none" spc="-85" normalizeH="0" baseline="0" noProof="0">
                <a:ln>
                  <a:noFill/>
                </a:ln>
                <a:solidFill>
                  <a:schemeClr val="accent5"/>
                </a:solidFill>
                <a:effectLst/>
                <a:uLnTx/>
                <a:uFillTx/>
                <a:latin typeface="Nirmala UI"/>
                <a:ea typeface="+mn-ea"/>
                <a:cs typeface="Arial" panose="020B0604020202020204" pitchFamily="34" charset="0"/>
                <a:sym typeface="Avenir Next"/>
              </a:rPr>
              <a:t>Winter 2024-25</a:t>
            </a:r>
          </a:p>
        </p:txBody>
      </p:sp>
      <p:cxnSp>
        <p:nvCxnSpPr>
          <p:cNvPr id="17" name="Straight Connector 16">
            <a:extLst>
              <a:ext uri="{FF2B5EF4-FFF2-40B4-BE49-F238E27FC236}">
                <a16:creationId xmlns:a16="http://schemas.microsoft.com/office/drawing/2014/main" id="{CB8E2F71-0D09-398B-EFAE-D7EF5C7AA975}"/>
              </a:ext>
            </a:extLst>
          </p:cNvPr>
          <p:cNvCxnSpPr>
            <a:cxnSpLocks/>
          </p:cNvCxnSpPr>
          <p:nvPr/>
        </p:nvCxnSpPr>
        <p:spPr>
          <a:xfrm>
            <a:off x="11012698" y="4989447"/>
            <a:ext cx="0" cy="796492"/>
          </a:xfrm>
          <a:prstGeom prst="line">
            <a:avLst/>
          </a:prstGeom>
          <a:ln w="19050"/>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126F7CE-38AE-D2AA-AE82-35033C7CE35A}"/>
              </a:ext>
            </a:extLst>
          </p:cNvPr>
          <p:cNvSpPr txBox="1"/>
          <p:nvPr/>
        </p:nvSpPr>
        <p:spPr>
          <a:xfrm>
            <a:off x="3376927" y="6190798"/>
            <a:ext cx="8035874" cy="4192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1908" tIns="11908" rIns="11908" bIns="11908" numCol="1" spcCol="38100" rtlCol="0" anchor="t">
            <a:spAutoFit/>
          </a:bodyPr>
          <a:lstStyle/>
          <a:p>
            <a:pPr marL="0" marR="0" algn="r">
              <a:lnSpc>
                <a:spcPct val="107000"/>
              </a:lnSpc>
              <a:spcBef>
                <a:spcPts val="0"/>
              </a:spcBef>
              <a:spcAft>
                <a:spcPts val="0"/>
              </a:spcAft>
            </a:pPr>
            <a:r>
              <a:rPr lang="en-US" sz="1200" b="1" kern="1200">
                <a:solidFill>
                  <a:srgbClr val="000000"/>
                </a:solidFill>
                <a:effectLst/>
              </a:rPr>
              <a:t>Winter Season:</a:t>
            </a:r>
            <a:r>
              <a:rPr lang="en-US" sz="1200" kern="1200">
                <a:solidFill>
                  <a:srgbClr val="000000"/>
                </a:solidFill>
                <a:effectLst/>
              </a:rPr>
              <a:t> November – March 15</a:t>
            </a:r>
            <a:endParaRPr lang="en-US" sz="1200">
              <a:effectLst/>
            </a:endParaRPr>
          </a:p>
          <a:p>
            <a:pPr marL="0" marR="0" algn="r">
              <a:lnSpc>
                <a:spcPct val="107000"/>
              </a:lnSpc>
              <a:spcBef>
                <a:spcPts val="0"/>
              </a:spcBef>
              <a:spcAft>
                <a:spcPts val="0"/>
              </a:spcAft>
            </a:pPr>
            <a:r>
              <a:rPr lang="en-US" sz="1200" b="1" kern="1200">
                <a:solidFill>
                  <a:srgbClr val="000000"/>
                </a:solidFill>
                <a:effectLst/>
              </a:rPr>
              <a:t>Summer Season:</a:t>
            </a:r>
            <a:r>
              <a:rPr lang="en-US" sz="1200" kern="1200">
                <a:solidFill>
                  <a:srgbClr val="000000"/>
                </a:solidFill>
                <a:effectLst/>
              </a:rPr>
              <a:t> June – September 15</a:t>
            </a:r>
            <a:endParaRPr lang="en-US" sz="1200">
              <a:effectLst/>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3" name="TextBox 22">
            <a:extLst>
              <a:ext uri="{FF2B5EF4-FFF2-40B4-BE49-F238E27FC236}">
                <a16:creationId xmlns:a16="http://schemas.microsoft.com/office/drawing/2014/main" id="{33AAADB8-86F6-5D5E-DBFE-3717BD908B05}"/>
              </a:ext>
            </a:extLst>
          </p:cNvPr>
          <p:cNvSpPr txBox="1"/>
          <p:nvPr/>
        </p:nvSpPr>
        <p:spPr>
          <a:xfrm>
            <a:off x="7525677" y="2348967"/>
            <a:ext cx="842664" cy="743670"/>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10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June 13 2024</a:t>
            </a:r>
          </a:p>
          <a:p>
            <a:pPr marL="0" marR="0" lvl="0" indent="0" algn="r" defTabSz="825738" rtl="0" eaLnBrk="1" fontAlgn="auto" latinLnBrk="0" hangingPunct="0">
              <a:lnSpc>
                <a:spcPct val="80000"/>
              </a:lnSpc>
              <a:spcBef>
                <a:spcPts val="600"/>
              </a:spcBef>
              <a:spcAft>
                <a:spcPts val="0"/>
              </a:spcAft>
              <a:buClrTx/>
              <a:buSzTx/>
              <a:buFontTx/>
              <a:buNone/>
              <a:tabLst/>
              <a:defRPr/>
            </a:pPr>
            <a:r>
              <a:rPr lang="en-US" sz="1100" kern="0" spc="-85">
                <a:solidFill>
                  <a:srgbClr val="000000"/>
                </a:solidFill>
                <a:latin typeface="Nirmala UI"/>
                <a:cs typeface="Arial" panose="020B0604020202020204" pitchFamily="34" charset="0"/>
                <a:sym typeface="Avenir Next"/>
              </a:rPr>
              <a:t>Board adoption</a:t>
            </a:r>
            <a: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 of 5 </a:t>
            </a:r>
            <a:r>
              <a:rPr lang="en-US" sz="1100" kern="0" spc="-85">
                <a:solidFill>
                  <a:srgbClr val="000000"/>
                </a:solidFill>
                <a:latin typeface="Nirmala UI"/>
                <a:cs typeface="Arial" panose="020B0604020202020204" pitchFamily="34" charset="0"/>
                <a:sym typeface="Avenir Next"/>
              </a:rPr>
              <a:t>BPMs</a:t>
            </a:r>
            <a:endParaRPr kumimoji="0" lang="en-US" sz="1100" b="1" i="0" u="none" strike="noStrike" kern="0" cap="none" spc="-85" normalizeH="0" baseline="0" noProof="0">
              <a:ln>
                <a:noFill/>
              </a:ln>
              <a:solidFill>
                <a:schemeClr val="accent2"/>
              </a:solidFill>
              <a:effectLst/>
              <a:uLnTx/>
              <a:uFillTx/>
              <a:latin typeface="Nirmala UI"/>
              <a:ea typeface="+mn-ea"/>
              <a:cs typeface="Arial" panose="020B0604020202020204" pitchFamily="34" charset="0"/>
              <a:sym typeface="Avenir Next"/>
            </a:endParaRPr>
          </a:p>
        </p:txBody>
      </p:sp>
      <p:cxnSp>
        <p:nvCxnSpPr>
          <p:cNvPr id="24" name="Straight Connector 23">
            <a:extLst>
              <a:ext uri="{FF2B5EF4-FFF2-40B4-BE49-F238E27FC236}">
                <a16:creationId xmlns:a16="http://schemas.microsoft.com/office/drawing/2014/main" id="{BE0B03E3-E9CC-0B60-2866-FB3070C5ACE2}"/>
              </a:ext>
            </a:extLst>
          </p:cNvPr>
          <p:cNvCxnSpPr>
            <a:cxnSpLocks/>
          </p:cNvCxnSpPr>
          <p:nvPr/>
        </p:nvCxnSpPr>
        <p:spPr>
          <a:xfrm>
            <a:off x="8442227" y="2384642"/>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75A6E3CA-9EDD-304A-05BB-4A40553B9A97}"/>
              </a:ext>
            </a:extLst>
          </p:cNvPr>
          <p:cNvSpPr txBox="1"/>
          <p:nvPr/>
        </p:nvSpPr>
        <p:spPr>
          <a:xfrm>
            <a:off x="8623987" y="2356450"/>
            <a:ext cx="1205656" cy="743670"/>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r" defTabSz="825738" rtl="0" eaLnBrk="1" fontAlgn="auto" latinLnBrk="0" hangingPunct="0">
              <a:lnSpc>
                <a:spcPct val="80000"/>
              </a:lnSpc>
              <a:spcBef>
                <a:spcPts val="600"/>
              </a:spcBef>
              <a:spcAft>
                <a:spcPts val="0"/>
              </a:spcAft>
              <a:buClrTx/>
              <a:buSzTx/>
              <a:buFontTx/>
              <a:buNone/>
              <a:tabLst/>
              <a:defRPr/>
            </a:pPr>
            <a:r>
              <a:rPr kumimoji="0" lang="en-US" sz="110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September 19 2024</a:t>
            </a:r>
          </a:p>
          <a:p>
            <a:pPr marL="0" marR="0" lvl="0" indent="0" algn="r" defTabSz="825738" rtl="0" eaLnBrk="1" fontAlgn="auto" latinLnBrk="0" hangingPunct="0">
              <a:lnSpc>
                <a:spcPct val="80000"/>
              </a:lnSpc>
              <a:spcBef>
                <a:spcPts val="600"/>
              </a:spcBef>
              <a:spcAft>
                <a:spcPts val="0"/>
              </a:spcAft>
              <a:buClrTx/>
              <a:buSzTx/>
              <a:buFontTx/>
              <a:buNone/>
              <a:tabLst/>
              <a:defRPr/>
            </a:pPr>
            <a:r>
              <a:rPr lang="en-US" sz="1100" kern="0" spc="-85">
                <a:solidFill>
                  <a:srgbClr val="000000"/>
                </a:solidFill>
                <a:latin typeface="Nirmala UI"/>
                <a:cs typeface="Arial" panose="020B0604020202020204" pitchFamily="34" charset="0"/>
                <a:sym typeface="Avenir Next"/>
              </a:rPr>
              <a:t>Board adoption</a:t>
            </a:r>
            <a: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 </a:t>
            </a:r>
            <a:b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br>
            <a:r>
              <a:rPr kumimoji="0" lang="en-US" sz="11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of </a:t>
            </a:r>
            <a:r>
              <a:rPr lang="en-US" sz="1100" kern="0" spc="-85">
                <a:solidFill>
                  <a:srgbClr val="000000"/>
                </a:solidFill>
                <a:latin typeface="Nirmala UI"/>
                <a:cs typeface="Arial" panose="020B0604020202020204" pitchFamily="34" charset="0"/>
                <a:sym typeface="Avenir Next"/>
              </a:rPr>
              <a:t>6 BPMs &amp; Tariff NTFs</a:t>
            </a:r>
            <a:endParaRPr kumimoji="0" lang="en-US" sz="1100" b="1" i="0" u="none" strike="noStrike" kern="0" cap="none" spc="-85" normalizeH="0" baseline="0" noProof="0">
              <a:ln>
                <a:noFill/>
              </a:ln>
              <a:solidFill>
                <a:schemeClr val="accent2"/>
              </a:solidFill>
              <a:effectLst/>
              <a:uLnTx/>
              <a:uFillTx/>
              <a:latin typeface="Nirmala UI"/>
              <a:ea typeface="+mn-ea"/>
              <a:cs typeface="Arial" panose="020B0604020202020204" pitchFamily="34" charset="0"/>
              <a:sym typeface="Avenir Next"/>
            </a:endParaRPr>
          </a:p>
        </p:txBody>
      </p:sp>
      <p:cxnSp>
        <p:nvCxnSpPr>
          <p:cNvPr id="26" name="Straight Connector 25">
            <a:extLst>
              <a:ext uri="{FF2B5EF4-FFF2-40B4-BE49-F238E27FC236}">
                <a16:creationId xmlns:a16="http://schemas.microsoft.com/office/drawing/2014/main" id="{FCBF8933-0ABF-2F9E-187B-3C0E4CC56927}"/>
              </a:ext>
            </a:extLst>
          </p:cNvPr>
          <p:cNvCxnSpPr>
            <a:cxnSpLocks/>
          </p:cNvCxnSpPr>
          <p:nvPr/>
        </p:nvCxnSpPr>
        <p:spPr>
          <a:xfrm>
            <a:off x="9903529" y="2392125"/>
            <a:ext cx="0" cy="796030"/>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A6C8E59B-CE2D-C9E0-1722-125B60258D1E}"/>
              </a:ext>
            </a:extLst>
          </p:cNvPr>
          <p:cNvSpPr/>
          <p:nvPr/>
        </p:nvSpPr>
        <p:spPr>
          <a:xfrm>
            <a:off x="5411002" y="4496300"/>
            <a:ext cx="1645920" cy="320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Winter 202</a:t>
            </a:r>
            <a:r>
              <a:rPr lang="en-US" sz="900">
                <a:solidFill>
                  <a:prstClr val="white"/>
                </a:solidFill>
                <a:latin typeface="Nirmala UI"/>
              </a:rPr>
              <a:t>3</a:t>
            </a:r>
            <a:r>
              <a:rPr kumimoji="0" lang="en-US" sz="900" b="0" i="0" u="none" strike="noStrike" kern="1200" cap="none" spc="0" normalizeH="0" baseline="0" noProof="0">
                <a:ln>
                  <a:noFill/>
                </a:ln>
                <a:solidFill>
                  <a:prstClr val="white"/>
                </a:solidFill>
                <a:effectLst/>
                <a:uLnTx/>
                <a:uFillTx/>
                <a:latin typeface="Nirmala UI"/>
                <a:ea typeface="+mn-ea"/>
                <a:cs typeface="+mn-cs"/>
              </a:rPr>
              <a:t>-202</a:t>
            </a:r>
            <a:r>
              <a:rPr lang="en-US" sz="900">
                <a:solidFill>
                  <a:prstClr val="white"/>
                </a:solidFill>
                <a:latin typeface="Nirmala UI"/>
              </a:rPr>
              <a:t>4</a:t>
            </a:r>
            <a:r>
              <a:rPr kumimoji="0" lang="en-US" sz="900" b="0" i="0" u="none" strike="noStrike" kern="1200" cap="none" spc="0" normalizeH="0" baseline="0" noProof="0">
                <a:ln>
                  <a:noFill/>
                </a:ln>
                <a:solidFill>
                  <a:prstClr val="white"/>
                </a:solidFill>
                <a:effectLst/>
                <a:uLnTx/>
                <a:uFillTx/>
                <a:latin typeface="Nirmala UI"/>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(NB Ops)</a:t>
            </a:r>
          </a:p>
        </p:txBody>
      </p:sp>
      <p:sp>
        <p:nvSpPr>
          <p:cNvPr id="28" name="TextBox 27">
            <a:extLst>
              <a:ext uri="{FF2B5EF4-FFF2-40B4-BE49-F238E27FC236}">
                <a16:creationId xmlns:a16="http://schemas.microsoft.com/office/drawing/2014/main" id="{498B472E-39C5-B287-4F21-10C169620EE9}"/>
              </a:ext>
            </a:extLst>
          </p:cNvPr>
          <p:cNvSpPr txBox="1"/>
          <p:nvPr/>
        </p:nvSpPr>
        <p:spPr>
          <a:xfrm>
            <a:off x="8166799" y="4952654"/>
            <a:ext cx="1122023" cy="589782"/>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defTabSz="825738" rtl="0" eaLnBrk="1" fontAlgn="auto" latinLnBrk="0" hangingPunct="0">
              <a:lnSpc>
                <a:spcPct val="80000"/>
              </a:lnSpc>
              <a:spcBef>
                <a:spcPts val="600"/>
              </a:spcBef>
              <a:spcAft>
                <a:spcPts val="0"/>
              </a:spcAft>
              <a:buClrTx/>
              <a:buSzTx/>
              <a:buFontTx/>
              <a:buNone/>
              <a:tabLst/>
              <a:defRPr/>
            </a:pPr>
            <a:r>
              <a:rPr kumimoji="0" lang="en-US" sz="1050" b="1" i="1"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June 1 2024</a:t>
            </a:r>
          </a:p>
          <a:p>
            <a:pPr marL="0" marR="0" lvl="0" indent="0" defTabSz="825738" rtl="0" eaLnBrk="1" fontAlgn="auto" latinLnBrk="0" hangingPunct="0">
              <a:lnSpc>
                <a:spcPct val="80000"/>
              </a:lnSpc>
              <a:spcBef>
                <a:spcPts val="600"/>
              </a:spcBef>
              <a:spcAft>
                <a:spcPts val="0"/>
              </a:spcAft>
              <a:buClrTx/>
              <a:buSzTx/>
              <a:buFontTx/>
              <a:buNone/>
              <a:tabLst/>
              <a:defRPr/>
            </a:pPr>
            <a:r>
              <a:rPr kumimoji="0" lang="en-US" sz="105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Non-Binding Ops – </a:t>
            </a:r>
            <a:r>
              <a:rPr kumimoji="0" lang="en-US" sz="1050" b="1" i="0" u="none" strike="noStrike" kern="0" cap="none" spc="-85" normalizeH="0" baseline="0" noProof="0">
                <a:ln>
                  <a:noFill/>
                </a:ln>
                <a:solidFill>
                  <a:schemeClr val="accent3"/>
                </a:solidFill>
                <a:effectLst/>
                <a:uLnTx/>
                <a:uFillTx/>
                <a:latin typeface="Nirmala UI"/>
                <a:ea typeface="+mn-ea"/>
                <a:cs typeface="Arial" panose="020B0604020202020204" pitchFamily="34" charset="0"/>
                <a:sym typeface="Avenir Next"/>
              </a:rPr>
              <a:t>Summer 2024</a:t>
            </a:r>
          </a:p>
        </p:txBody>
      </p:sp>
      <p:cxnSp>
        <p:nvCxnSpPr>
          <p:cNvPr id="29" name="Straight Connector 28">
            <a:extLst>
              <a:ext uri="{FF2B5EF4-FFF2-40B4-BE49-F238E27FC236}">
                <a16:creationId xmlns:a16="http://schemas.microsoft.com/office/drawing/2014/main" id="{0E603E10-C032-F173-6889-2F79F9F15A4A}"/>
              </a:ext>
            </a:extLst>
          </p:cNvPr>
          <p:cNvCxnSpPr>
            <a:cxnSpLocks/>
          </p:cNvCxnSpPr>
          <p:nvPr/>
        </p:nvCxnSpPr>
        <p:spPr>
          <a:xfrm>
            <a:off x="8142565" y="4988302"/>
            <a:ext cx="0" cy="796492"/>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4255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D117-D5F0-F26B-ED2F-C500B2294CE5}"/>
              </a:ext>
            </a:extLst>
          </p:cNvPr>
          <p:cNvSpPr>
            <a:spLocks noGrp="1"/>
          </p:cNvSpPr>
          <p:nvPr>
            <p:ph type="title"/>
          </p:nvPr>
        </p:nvSpPr>
        <p:spPr/>
        <p:txBody>
          <a:bodyPr/>
          <a:lstStyle/>
          <a:p>
            <a:r>
              <a:rPr lang="en-US" dirty="0"/>
              <a:t>Future Implementation</a:t>
            </a:r>
          </a:p>
        </p:txBody>
      </p:sp>
      <p:grpSp>
        <p:nvGrpSpPr>
          <p:cNvPr id="7" name="Group 6">
            <a:extLst>
              <a:ext uri="{FF2B5EF4-FFF2-40B4-BE49-F238E27FC236}">
                <a16:creationId xmlns:a16="http://schemas.microsoft.com/office/drawing/2014/main" id="{8C08D6DB-7D13-E802-8CF5-AE51D95FED74}"/>
              </a:ext>
            </a:extLst>
          </p:cNvPr>
          <p:cNvGrpSpPr/>
          <p:nvPr/>
        </p:nvGrpSpPr>
        <p:grpSpPr>
          <a:xfrm>
            <a:off x="6657898" y="2154169"/>
            <a:ext cx="5362906" cy="4290281"/>
            <a:chOff x="6657898" y="2121314"/>
            <a:chExt cx="5362906" cy="4290281"/>
          </a:xfrm>
        </p:grpSpPr>
        <p:grpSp>
          <p:nvGrpSpPr>
            <p:cNvPr id="78" name="Group 43">
              <a:extLst>
                <a:ext uri="{FF2B5EF4-FFF2-40B4-BE49-F238E27FC236}">
                  <a16:creationId xmlns:a16="http://schemas.microsoft.com/office/drawing/2014/main" id="{C4252FBA-1831-2FE6-ABF6-250FEEF4A89F}"/>
                </a:ext>
              </a:extLst>
            </p:cNvPr>
            <p:cNvGrpSpPr>
              <a:grpSpLocks/>
            </p:cNvGrpSpPr>
            <p:nvPr/>
          </p:nvGrpSpPr>
          <p:grpSpPr bwMode="auto">
            <a:xfrm>
              <a:off x="6657898" y="3023032"/>
              <a:ext cx="1649814" cy="1140504"/>
              <a:chOff x="6683761" y="7337499"/>
              <a:chExt cx="3599992" cy="1962615"/>
            </a:xfrm>
          </p:grpSpPr>
          <p:sp>
            <p:nvSpPr>
              <p:cNvPr id="79" name="Arrow: Chevron 78">
                <a:extLst>
                  <a:ext uri="{FF2B5EF4-FFF2-40B4-BE49-F238E27FC236}">
                    <a16:creationId xmlns:a16="http://schemas.microsoft.com/office/drawing/2014/main" id="{9A6B1ED3-431C-45B0-04DA-8CE08A3D9371}"/>
                  </a:ext>
                </a:extLst>
              </p:cNvPr>
              <p:cNvSpPr/>
              <p:nvPr/>
            </p:nvSpPr>
            <p:spPr>
              <a:xfrm>
                <a:off x="6683761" y="7337499"/>
                <a:ext cx="3495149" cy="1962615"/>
              </a:xfrm>
              <a:prstGeom prst="chevron">
                <a:avLst/>
              </a:prstGeom>
              <a:solidFill>
                <a:srgbClr val="FBD33F"/>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TextBox 79">
                <a:extLst>
                  <a:ext uri="{FF2B5EF4-FFF2-40B4-BE49-F238E27FC236}">
                    <a16:creationId xmlns:a16="http://schemas.microsoft.com/office/drawing/2014/main" id="{97FB5374-C238-1536-4647-6C9693BB0C6F}"/>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0" i="0" u="none" strike="noStrike" kern="0" cap="none" spc="-85" normalizeH="0" baseline="0" noProof="0">
                    <a:ln>
                      <a:noFill/>
                    </a:ln>
                    <a:solidFill>
                      <a:srgbClr val="F3F3F3">
                        <a:lumMod val="10000"/>
                      </a:srgbClr>
                    </a:solidFill>
                    <a:effectLst/>
                    <a:uLnTx/>
                    <a:uFillTx/>
                    <a:latin typeface="Nirmala UI"/>
                    <a:ea typeface="+mn-ea"/>
                    <a:cs typeface="Arial" panose="020B0604020202020204" pitchFamily="34" charset="0"/>
                    <a:sym typeface="Avenir Next"/>
                  </a:rPr>
                  <a:t>2025</a:t>
                </a:r>
              </a:p>
            </p:txBody>
          </p:sp>
        </p:grpSp>
        <p:grpSp>
          <p:nvGrpSpPr>
            <p:cNvPr id="81" name="Group 43">
              <a:extLst>
                <a:ext uri="{FF2B5EF4-FFF2-40B4-BE49-F238E27FC236}">
                  <a16:creationId xmlns:a16="http://schemas.microsoft.com/office/drawing/2014/main" id="{4B9FC48D-B43E-8D43-F9B7-BAC6844ADB17}"/>
                </a:ext>
              </a:extLst>
            </p:cNvPr>
            <p:cNvGrpSpPr>
              <a:grpSpLocks/>
            </p:cNvGrpSpPr>
            <p:nvPr/>
          </p:nvGrpSpPr>
          <p:grpSpPr bwMode="auto">
            <a:xfrm>
              <a:off x="7867642" y="3004814"/>
              <a:ext cx="1649814" cy="1140504"/>
              <a:chOff x="6683761" y="7337499"/>
              <a:chExt cx="3599992" cy="1962615"/>
            </a:xfrm>
          </p:grpSpPr>
          <p:sp>
            <p:nvSpPr>
              <p:cNvPr id="82" name="Arrow: Chevron 81">
                <a:extLst>
                  <a:ext uri="{FF2B5EF4-FFF2-40B4-BE49-F238E27FC236}">
                    <a16:creationId xmlns:a16="http://schemas.microsoft.com/office/drawing/2014/main" id="{CB10C08F-BE70-D5B1-674D-286D30396C50}"/>
                  </a:ext>
                </a:extLst>
              </p:cNvPr>
              <p:cNvSpPr/>
              <p:nvPr/>
            </p:nvSpPr>
            <p:spPr>
              <a:xfrm>
                <a:off x="6683761" y="7337499"/>
                <a:ext cx="3495149" cy="1962615"/>
              </a:xfrm>
              <a:prstGeom prst="chevron">
                <a:avLst/>
              </a:prstGeom>
              <a:solidFill>
                <a:srgbClr val="FBD33F"/>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TextBox 82">
                <a:extLst>
                  <a:ext uri="{FF2B5EF4-FFF2-40B4-BE49-F238E27FC236}">
                    <a16:creationId xmlns:a16="http://schemas.microsoft.com/office/drawing/2014/main" id="{19DBC2FE-AD7C-00AE-F45A-A18C2C4A8C38}"/>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0" i="0" u="none" strike="noStrike" kern="0" cap="none" spc="-85" normalizeH="0" baseline="0" noProof="0">
                    <a:ln>
                      <a:noFill/>
                    </a:ln>
                    <a:solidFill>
                      <a:srgbClr val="F3F3F3">
                        <a:lumMod val="10000"/>
                      </a:srgbClr>
                    </a:solidFill>
                    <a:effectLst/>
                    <a:uLnTx/>
                    <a:uFillTx/>
                    <a:latin typeface="Nirmala UI"/>
                    <a:ea typeface="+mn-ea"/>
                    <a:cs typeface="Arial" panose="020B0604020202020204" pitchFamily="34" charset="0"/>
                    <a:sym typeface="Avenir Next"/>
                  </a:rPr>
                  <a:t>2026</a:t>
                </a:r>
              </a:p>
            </p:txBody>
          </p:sp>
        </p:grpSp>
        <p:grpSp>
          <p:nvGrpSpPr>
            <p:cNvPr id="84" name="Group 43">
              <a:extLst>
                <a:ext uri="{FF2B5EF4-FFF2-40B4-BE49-F238E27FC236}">
                  <a16:creationId xmlns:a16="http://schemas.microsoft.com/office/drawing/2014/main" id="{029C7EC1-2ED5-2A7F-FEB7-D0DF55911FC8}"/>
                </a:ext>
              </a:extLst>
            </p:cNvPr>
            <p:cNvGrpSpPr>
              <a:grpSpLocks/>
            </p:cNvGrpSpPr>
            <p:nvPr/>
          </p:nvGrpSpPr>
          <p:grpSpPr bwMode="auto">
            <a:xfrm>
              <a:off x="9078183" y="3011924"/>
              <a:ext cx="1649814" cy="1140504"/>
              <a:chOff x="6683761" y="7337499"/>
              <a:chExt cx="3599992" cy="1962615"/>
            </a:xfrm>
            <a:solidFill>
              <a:schemeClr val="accent1">
                <a:lumMod val="75000"/>
              </a:schemeClr>
            </a:solidFill>
          </p:grpSpPr>
          <p:sp>
            <p:nvSpPr>
              <p:cNvPr id="85" name="Arrow: Chevron 84">
                <a:extLst>
                  <a:ext uri="{FF2B5EF4-FFF2-40B4-BE49-F238E27FC236}">
                    <a16:creationId xmlns:a16="http://schemas.microsoft.com/office/drawing/2014/main" id="{6EE4651D-1EAC-0109-BB85-E749E384738C}"/>
                  </a:ext>
                </a:extLst>
              </p:cNvPr>
              <p:cNvSpPr/>
              <p:nvPr/>
            </p:nvSpPr>
            <p:spPr>
              <a:xfrm>
                <a:off x="6683761" y="7337499"/>
                <a:ext cx="3495149" cy="1962615"/>
              </a:xfrm>
              <a:prstGeom prst="chevron">
                <a:avLst/>
              </a:prstGeom>
              <a:grp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TextBox 85">
                <a:extLst>
                  <a:ext uri="{FF2B5EF4-FFF2-40B4-BE49-F238E27FC236}">
                    <a16:creationId xmlns:a16="http://schemas.microsoft.com/office/drawing/2014/main" id="{A917EAF0-2647-99D1-9BA9-D5BFC0643B5E}"/>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0" i="0" u="none" strike="noStrike" kern="0" cap="none" spc="-85" normalizeH="0" baseline="0" noProof="0">
                    <a:ln>
                      <a:noFill/>
                    </a:ln>
                    <a:solidFill>
                      <a:srgbClr val="F3F3F3">
                        <a:lumMod val="10000"/>
                      </a:srgbClr>
                    </a:solidFill>
                    <a:effectLst/>
                    <a:uLnTx/>
                    <a:uFillTx/>
                    <a:latin typeface="Nirmala UI"/>
                    <a:ea typeface="+mn-ea"/>
                    <a:cs typeface="Arial" panose="020B0604020202020204" pitchFamily="34" charset="0"/>
                    <a:sym typeface="Avenir Next"/>
                  </a:rPr>
                  <a:t>2027</a:t>
                </a:r>
              </a:p>
            </p:txBody>
          </p:sp>
        </p:grpSp>
        <p:grpSp>
          <p:nvGrpSpPr>
            <p:cNvPr id="87" name="Group 43">
              <a:extLst>
                <a:ext uri="{FF2B5EF4-FFF2-40B4-BE49-F238E27FC236}">
                  <a16:creationId xmlns:a16="http://schemas.microsoft.com/office/drawing/2014/main" id="{D4F76D99-D716-B5EE-4C0D-999C282CF652}"/>
                </a:ext>
              </a:extLst>
            </p:cNvPr>
            <p:cNvGrpSpPr>
              <a:grpSpLocks/>
            </p:cNvGrpSpPr>
            <p:nvPr/>
          </p:nvGrpSpPr>
          <p:grpSpPr bwMode="auto">
            <a:xfrm>
              <a:off x="10297748" y="3015132"/>
              <a:ext cx="1649814" cy="1140504"/>
              <a:chOff x="6683761" y="7337499"/>
              <a:chExt cx="3599992" cy="1962615"/>
            </a:xfrm>
          </p:grpSpPr>
          <p:sp>
            <p:nvSpPr>
              <p:cNvPr id="88" name="Arrow: Chevron 87">
                <a:extLst>
                  <a:ext uri="{FF2B5EF4-FFF2-40B4-BE49-F238E27FC236}">
                    <a16:creationId xmlns:a16="http://schemas.microsoft.com/office/drawing/2014/main" id="{3A8CA104-3846-49EA-35AB-2F81E626AD5C}"/>
                  </a:ext>
                </a:extLst>
              </p:cNvPr>
              <p:cNvSpPr/>
              <p:nvPr/>
            </p:nvSpPr>
            <p:spPr>
              <a:xfrm>
                <a:off x="6683761" y="7337499"/>
                <a:ext cx="3495149" cy="1962615"/>
              </a:xfrm>
              <a:prstGeom prst="chevron">
                <a:avLst/>
              </a:prstGeom>
              <a:solidFill>
                <a:srgbClr val="FBD33F"/>
              </a:solidFill>
              <a:ln w="3175" cap="flat">
                <a:noFill/>
                <a:prstDash val="solid"/>
                <a:miter lim="800000"/>
              </a:ln>
              <a:effectLst/>
              <a:sp3d/>
            </p:spPr>
            <p:txBody>
              <a:bodyPr spcFirstLastPara="1" lIns="23815" tIns="23815" rIns="23815" bIns="23815" spcCol="38100" anchor="ctr">
                <a:spAutoFit/>
              </a:bodyPr>
              <a:lstStyle/>
              <a:p>
                <a:pPr marL="0" marR="0" lvl="0" indent="0" algn="l" defTabSz="1829329" rtl="0" eaLnBrk="1" fontAlgn="auto" latinLnBrk="0" hangingPunct="0">
                  <a:lnSpc>
                    <a:spcPct val="100000"/>
                  </a:lnSpc>
                  <a:spcBef>
                    <a:spcPts val="0"/>
                  </a:spcBef>
                  <a:spcAft>
                    <a:spcPts val="0"/>
                  </a:spcAft>
                  <a:buClrTx/>
                  <a:buSzTx/>
                  <a:buFontTx/>
                  <a:buNone/>
                  <a:tabLst/>
                  <a:defRPr/>
                </a:pPr>
                <a:endParaRPr kumimoji="0" lang="en-US" sz="3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TextBox 88">
                <a:extLst>
                  <a:ext uri="{FF2B5EF4-FFF2-40B4-BE49-F238E27FC236}">
                    <a16:creationId xmlns:a16="http://schemas.microsoft.com/office/drawing/2014/main" id="{0D34F93D-DF63-44DD-381C-FBB9CF37C86A}"/>
                  </a:ext>
                </a:extLst>
              </p:cNvPr>
              <p:cNvSpPr txBox="1"/>
              <p:nvPr/>
            </p:nvSpPr>
            <p:spPr>
              <a:xfrm>
                <a:off x="8129757" y="8145632"/>
                <a:ext cx="2153996" cy="428544"/>
              </a:xfrm>
              <a:prstGeom prst="rect">
                <a:avLst/>
              </a:prstGeom>
              <a:noFill/>
              <a:ln w="3175" cap="flat">
                <a:noFill/>
                <a:miter lim="400000"/>
              </a:ln>
              <a:effectLst/>
              <a:sp3d/>
            </p:spPr>
            <p:txBody>
              <a:bodyPr spcFirstLastPara="1" wrap="square" lIns="23815" tIns="23815" rIns="23815" bIns="23815" spcCol="38100" anchor="ctr">
                <a:spAutoFit/>
              </a:bodyPr>
              <a:lstStyle/>
              <a:p>
                <a:pPr marL="0" marR="0" lvl="0" indent="0" algn="l" defTabSz="825738" rtl="0" eaLnBrk="1" fontAlgn="auto" latinLnBrk="0" hangingPunct="0">
                  <a:lnSpc>
                    <a:spcPct val="80000"/>
                  </a:lnSpc>
                  <a:spcBef>
                    <a:spcPts val="0"/>
                  </a:spcBef>
                  <a:spcAft>
                    <a:spcPts val="0"/>
                  </a:spcAft>
                  <a:buClrTx/>
                  <a:buSzTx/>
                  <a:buFontTx/>
                  <a:buNone/>
                  <a:tabLst/>
                  <a:defRPr/>
                </a:pPr>
                <a:r>
                  <a:rPr kumimoji="0" lang="en-US" sz="1600" b="0" i="0" u="none" strike="noStrike" kern="0" cap="none" spc="-85" normalizeH="0" baseline="0" noProof="0">
                    <a:ln>
                      <a:noFill/>
                    </a:ln>
                    <a:solidFill>
                      <a:srgbClr val="F3F3F3">
                        <a:lumMod val="10000"/>
                      </a:srgbClr>
                    </a:solidFill>
                    <a:effectLst/>
                    <a:uLnTx/>
                    <a:uFillTx/>
                    <a:latin typeface="Nirmala UI"/>
                    <a:ea typeface="+mn-ea"/>
                    <a:cs typeface="Arial" panose="020B0604020202020204" pitchFamily="34" charset="0"/>
                    <a:sym typeface="Avenir Next"/>
                  </a:rPr>
                  <a:t>2028</a:t>
                </a:r>
              </a:p>
            </p:txBody>
          </p:sp>
        </p:grpSp>
        <p:sp>
          <p:nvSpPr>
            <p:cNvPr id="97" name="Rectangle 96">
              <a:extLst>
                <a:ext uri="{FF2B5EF4-FFF2-40B4-BE49-F238E27FC236}">
                  <a16:creationId xmlns:a16="http://schemas.microsoft.com/office/drawing/2014/main" id="{10AE89A7-441F-B54C-22A7-6363131D6282}"/>
                </a:ext>
              </a:extLst>
            </p:cNvPr>
            <p:cNvSpPr/>
            <p:nvPr/>
          </p:nvSpPr>
          <p:spPr>
            <a:xfrm>
              <a:off x="7043902" y="3108077"/>
              <a:ext cx="696215" cy="279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Summer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(NB)</a:t>
              </a:r>
              <a:endParaRPr kumimoji="0" lang="en-US" sz="800" b="0" i="0" u="none" strike="noStrike" kern="1200" cap="none" spc="0" normalizeH="0" baseline="0" noProof="0">
                <a:ln>
                  <a:noFill/>
                </a:ln>
                <a:solidFill>
                  <a:prstClr val="white"/>
                </a:solidFill>
                <a:effectLst/>
                <a:uLnTx/>
                <a:uFillTx/>
                <a:latin typeface="Nirmala UI"/>
                <a:ea typeface="+mn-ea"/>
                <a:cs typeface="Nirmala UI"/>
              </a:endParaRPr>
            </a:p>
          </p:txBody>
        </p:sp>
        <p:sp>
          <p:nvSpPr>
            <p:cNvPr id="105" name="Rectangle 104">
              <a:extLst>
                <a:ext uri="{FF2B5EF4-FFF2-40B4-BE49-F238E27FC236}">
                  <a16:creationId xmlns:a16="http://schemas.microsoft.com/office/drawing/2014/main" id="{77665EEB-0B1A-6D86-EBA2-0CE29BF35293}"/>
                </a:ext>
              </a:extLst>
            </p:cNvPr>
            <p:cNvSpPr/>
            <p:nvPr/>
          </p:nvSpPr>
          <p:spPr>
            <a:xfrm>
              <a:off x="8864987" y="3771532"/>
              <a:ext cx="688777" cy="2797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Winter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(transition)</a:t>
              </a:r>
            </a:p>
          </p:txBody>
        </p:sp>
        <p:sp>
          <p:nvSpPr>
            <p:cNvPr id="108" name="Arrow: Right 107">
              <a:extLst>
                <a:ext uri="{FF2B5EF4-FFF2-40B4-BE49-F238E27FC236}">
                  <a16:creationId xmlns:a16="http://schemas.microsoft.com/office/drawing/2014/main" id="{6663D967-E5BD-46E8-5F1F-568678F0021C}"/>
                </a:ext>
              </a:extLst>
            </p:cNvPr>
            <p:cNvSpPr/>
            <p:nvPr/>
          </p:nvSpPr>
          <p:spPr>
            <a:xfrm>
              <a:off x="7167874" y="2694220"/>
              <a:ext cx="3460436" cy="321702"/>
            </a:xfrm>
            <a:prstGeom prst="rightArrow">
              <a:avLst/>
            </a:prstGeom>
            <a:solidFill>
              <a:srgbClr val="A2A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a:ea typeface="+mn-ea"/>
                <a:cs typeface="+mn-cs"/>
              </a:endParaRPr>
            </a:p>
          </p:txBody>
        </p:sp>
        <p:sp>
          <p:nvSpPr>
            <p:cNvPr id="120" name="TextBox 119">
              <a:extLst>
                <a:ext uri="{FF2B5EF4-FFF2-40B4-BE49-F238E27FC236}">
                  <a16:creationId xmlns:a16="http://schemas.microsoft.com/office/drawing/2014/main" id="{BCFBE208-193D-372D-1326-580C8DDD71FA}"/>
                </a:ext>
              </a:extLst>
            </p:cNvPr>
            <p:cNvSpPr txBox="1"/>
            <p:nvPr/>
          </p:nvSpPr>
          <p:spPr>
            <a:xfrm>
              <a:off x="7049123" y="2121314"/>
              <a:ext cx="3579187" cy="571315"/>
            </a:xfrm>
            <a:prstGeom prst="rect">
              <a:avLst/>
            </a:prstGeom>
            <a:noFill/>
            <a:ln w="3175" cap="flat">
              <a:noFill/>
              <a:miter lim="400000"/>
            </a:ln>
            <a:effectLst/>
            <a:sp3d/>
          </p:spPr>
          <p:txBody>
            <a:bodyPr spcFirstLastPara="1" wrap="square" lIns="23815" tIns="23815" rIns="23815" bIns="23815" spcCol="38100" anchor="b">
              <a:spAutoFit/>
            </a:bodyPr>
            <a:lstStyle/>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600" b="1"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Transition Seasons (Ops and FS)</a:t>
              </a:r>
            </a:p>
            <a:p>
              <a:pPr marL="0" marR="0" lvl="0" indent="0" algn="l" defTabSz="825738" rtl="0" eaLnBrk="1" fontAlgn="auto" latinLnBrk="0" hangingPunct="0">
                <a:lnSpc>
                  <a:spcPct val="80000"/>
                </a:lnSpc>
                <a:spcBef>
                  <a:spcPts val="600"/>
                </a:spcBef>
                <a:spcAft>
                  <a:spcPts val="0"/>
                </a:spcAft>
                <a:buClrTx/>
                <a:buSzTx/>
                <a:buFontTx/>
                <a:buNone/>
                <a:tabLst/>
                <a:defRPr/>
              </a:pPr>
              <a:r>
                <a:rPr kumimoji="0" lang="de-DE" sz="14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Summer 25 through Winter 27-28</a:t>
              </a:r>
              <a:endParaRPr kumimoji="0" lang="en-US" sz="14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endParaRPr>
            </a:p>
          </p:txBody>
        </p:sp>
        <p:sp>
          <p:nvSpPr>
            <p:cNvPr id="124" name="TextBox 123">
              <a:extLst>
                <a:ext uri="{FF2B5EF4-FFF2-40B4-BE49-F238E27FC236}">
                  <a16:creationId xmlns:a16="http://schemas.microsoft.com/office/drawing/2014/main" id="{37229C5A-3C18-3BE4-8D84-6C15D32A60D0}"/>
                </a:ext>
              </a:extLst>
            </p:cNvPr>
            <p:cNvSpPr txBox="1"/>
            <p:nvPr/>
          </p:nvSpPr>
          <p:spPr>
            <a:xfrm>
              <a:off x="10727997" y="4394406"/>
              <a:ext cx="1292807" cy="1703933"/>
            </a:xfrm>
            <a:prstGeom prst="rect">
              <a:avLst/>
            </a:prstGeom>
            <a:noFill/>
            <a:ln w="3175" cap="flat">
              <a:noFill/>
              <a:miter lim="400000"/>
            </a:ln>
            <a:effectLst/>
            <a:sp3d/>
          </p:spPr>
          <p:txBody>
            <a:bodyPr spcFirstLastPara="1" wrap="square" lIns="23815" tIns="23815" rIns="23815" bIns="23815" spcCol="38100" anchor="t">
              <a:spAutoFit/>
            </a:bodyPr>
            <a:lstStyle/>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600" b="1"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Binding Program Without Transition Provisions</a:t>
              </a:r>
            </a:p>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4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Summer 28 and all seasons following</a:t>
              </a:r>
            </a:p>
          </p:txBody>
        </p:sp>
        <p:sp>
          <p:nvSpPr>
            <p:cNvPr id="125" name="Arrow: Right 124">
              <a:extLst>
                <a:ext uri="{FF2B5EF4-FFF2-40B4-BE49-F238E27FC236}">
                  <a16:creationId xmlns:a16="http://schemas.microsoft.com/office/drawing/2014/main" id="{044CFF45-9913-F220-1F98-C873F4265191}"/>
                </a:ext>
              </a:extLst>
            </p:cNvPr>
            <p:cNvSpPr/>
            <p:nvPr/>
          </p:nvSpPr>
          <p:spPr>
            <a:xfrm>
              <a:off x="10732316" y="4239766"/>
              <a:ext cx="1215246" cy="25206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irmala UI"/>
                <a:ea typeface="+mn-ea"/>
                <a:cs typeface="+mn-cs"/>
              </a:endParaRPr>
            </a:p>
          </p:txBody>
        </p:sp>
        <p:sp>
          <p:nvSpPr>
            <p:cNvPr id="8" name="Rectangle 7">
              <a:extLst>
                <a:ext uri="{FF2B5EF4-FFF2-40B4-BE49-F238E27FC236}">
                  <a16:creationId xmlns:a16="http://schemas.microsoft.com/office/drawing/2014/main" id="{ABF8C542-8292-69D3-0FF5-BF4C7B770B1A}"/>
                </a:ext>
              </a:extLst>
            </p:cNvPr>
            <p:cNvSpPr/>
            <p:nvPr/>
          </p:nvSpPr>
          <p:spPr>
            <a:xfrm>
              <a:off x="8261678" y="3103073"/>
              <a:ext cx="692940" cy="279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Summer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(transition)</a:t>
              </a:r>
            </a:p>
          </p:txBody>
        </p:sp>
        <p:sp>
          <p:nvSpPr>
            <p:cNvPr id="9" name="Rectangle 8">
              <a:extLst>
                <a:ext uri="{FF2B5EF4-FFF2-40B4-BE49-F238E27FC236}">
                  <a16:creationId xmlns:a16="http://schemas.microsoft.com/office/drawing/2014/main" id="{B95B5C93-4873-9142-70BA-550E395EFF2B}"/>
                </a:ext>
              </a:extLst>
            </p:cNvPr>
            <p:cNvSpPr/>
            <p:nvPr/>
          </p:nvSpPr>
          <p:spPr>
            <a:xfrm>
              <a:off x="9442752" y="3078141"/>
              <a:ext cx="688353" cy="279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Summer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(transition)</a:t>
              </a:r>
            </a:p>
          </p:txBody>
        </p:sp>
        <p:sp>
          <p:nvSpPr>
            <p:cNvPr id="11" name="Rectangle 10">
              <a:extLst>
                <a:ext uri="{FF2B5EF4-FFF2-40B4-BE49-F238E27FC236}">
                  <a16:creationId xmlns:a16="http://schemas.microsoft.com/office/drawing/2014/main" id="{181D8797-0466-EDCC-1BB4-00C8F2E747C6}"/>
                </a:ext>
              </a:extLst>
            </p:cNvPr>
            <p:cNvSpPr/>
            <p:nvPr/>
          </p:nvSpPr>
          <p:spPr>
            <a:xfrm>
              <a:off x="10661252" y="3070173"/>
              <a:ext cx="688353" cy="279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Summer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(binding)</a:t>
              </a:r>
            </a:p>
          </p:txBody>
        </p:sp>
        <p:sp>
          <p:nvSpPr>
            <p:cNvPr id="12" name="Rectangle 11">
              <a:extLst>
                <a:ext uri="{FF2B5EF4-FFF2-40B4-BE49-F238E27FC236}">
                  <a16:creationId xmlns:a16="http://schemas.microsoft.com/office/drawing/2014/main" id="{3BB60CC9-5AEF-1075-579D-26EA7E7A676C}"/>
                </a:ext>
              </a:extLst>
            </p:cNvPr>
            <p:cNvSpPr/>
            <p:nvPr/>
          </p:nvSpPr>
          <p:spPr>
            <a:xfrm>
              <a:off x="7668598" y="3765653"/>
              <a:ext cx="728412" cy="2797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Winter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(transition)</a:t>
              </a:r>
            </a:p>
          </p:txBody>
        </p:sp>
        <p:sp>
          <p:nvSpPr>
            <p:cNvPr id="13" name="Rectangle 12">
              <a:extLst>
                <a:ext uri="{FF2B5EF4-FFF2-40B4-BE49-F238E27FC236}">
                  <a16:creationId xmlns:a16="http://schemas.microsoft.com/office/drawing/2014/main" id="{D8E23FA4-5875-CEB0-81AB-936C4DCA233A}"/>
                </a:ext>
              </a:extLst>
            </p:cNvPr>
            <p:cNvSpPr/>
            <p:nvPr/>
          </p:nvSpPr>
          <p:spPr>
            <a:xfrm>
              <a:off x="10075528" y="3756575"/>
              <a:ext cx="688777" cy="2797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Nirmala UI"/>
                  <a:ea typeface="+mn-ea"/>
                  <a:cs typeface="+mn-cs"/>
                </a:rPr>
                <a:t>Winter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Nirmala UI"/>
                  <a:ea typeface="+mn-ea"/>
                  <a:cs typeface="+mn-cs"/>
                </a:rPr>
                <a:t>(transition)</a:t>
              </a:r>
            </a:p>
          </p:txBody>
        </p:sp>
        <p:sp>
          <p:nvSpPr>
            <p:cNvPr id="4" name="TextBox 3">
              <a:extLst>
                <a:ext uri="{FF2B5EF4-FFF2-40B4-BE49-F238E27FC236}">
                  <a16:creationId xmlns:a16="http://schemas.microsoft.com/office/drawing/2014/main" id="{AFC80E32-DC75-8F13-ABA2-E25A5C7513AB}"/>
                </a:ext>
              </a:extLst>
            </p:cNvPr>
            <p:cNvSpPr txBox="1"/>
            <p:nvPr/>
          </p:nvSpPr>
          <p:spPr>
            <a:xfrm>
              <a:off x="8941620" y="4293978"/>
              <a:ext cx="1292807" cy="2117617"/>
            </a:xfrm>
            <a:prstGeom prst="rect">
              <a:avLst/>
            </a:prstGeom>
            <a:noFill/>
            <a:ln w="38100" cap="flat">
              <a:solidFill>
                <a:schemeClr val="accent1">
                  <a:lumMod val="75000"/>
                </a:schemeClr>
              </a:solidFill>
              <a:miter lim="400000"/>
            </a:ln>
            <a:effectLst/>
            <a:sp3d/>
          </p:spPr>
          <p:txBody>
            <a:bodyPr spcFirstLastPara="1" wrap="square" lIns="23815" tIns="23815" rIns="23815" bIns="23815" spcCol="38100" anchor="t">
              <a:spAutoFit/>
            </a:bodyPr>
            <a:lstStyle/>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600" b="1"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Targeting Binding Program With Revised  Transition Provisions</a:t>
              </a:r>
            </a:p>
            <a:p>
              <a:pPr marL="0" marR="0" lvl="0" indent="0" algn="l" defTabSz="825738" rtl="0" eaLnBrk="1" fontAlgn="auto" latinLnBrk="0" hangingPunct="0">
                <a:lnSpc>
                  <a:spcPct val="80000"/>
                </a:lnSpc>
                <a:spcBef>
                  <a:spcPts val="600"/>
                </a:spcBef>
                <a:spcAft>
                  <a:spcPts val="0"/>
                </a:spcAft>
                <a:buClrTx/>
                <a:buSzTx/>
                <a:buFontTx/>
                <a:buNone/>
                <a:tabLst/>
                <a:defRPr/>
              </a:pPr>
              <a:r>
                <a:rPr kumimoji="0" lang="en-US" sz="1400" b="0" i="0" u="none" strike="noStrike" kern="0" cap="none" spc="-85" normalizeH="0" baseline="0" noProof="0">
                  <a:ln>
                    <a:noFill/>
                  </a:ln>
                  <a:solidFill>
                    <a:srgbClr val="000000"/>
                  </a:solidFill>
                  <a:effectLst/>
                  <a:uLnTx/>
                  <a:uFillTx/>
                  <a:latin typeface="Nirmala UI"/>
                  <a:ea typeface="+mn-ea"/>
                  <a:cs typeface="Arial" panose="020B0604020202020204" pitchFamily="34" charset="0"/>
                  <a:sym typeface="Avenir Next"/>
                </a:rPr>
                <a:t>Modified Excused Transition Deficits and Cone Charge Deductions</a:t>
              </a:r>
            </a:p>
          </p:txBody>
        </p:sp>
      </p:grpSp>
      <p:sp>
        <p:nvSpPr>
          <p:cNvPr id="5" name="Content Placeholder 4">
            <a:extLst>
              <a:ext uri="{FF2B5EF4-FFF2-40B4-BE49-F238E27FC236}">
                <a16:creationId xmlns:a16="http://schemas.microsoft.com/office/drawing/2014/main" id="{313B62EF-2DCE-1342-FAC5-B75E91565A21}"/>
              </a:ext>
            </a:extLst>
          </p:cNvPr>
          <p:cNvSpPr txBox="1">
            <a:spLocks/>
          </p:cNvSpPr>
          <p:nvPr/>
        </p:nvSpPr>
        <p:spPr bwMode="auto">
          <a:xfrm>
            <a:off x="238668" y="2038942"/>
            <a:ext cx="642994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spcBef>
                <a:spcPts val="1000"/>
              </a:spcBef>
              <a:spcAft>
                <a:spcPct val="0"/>
              </a:spcAft>
              <a:buFont typeface="Bahnschrift SemiLight Condensed" panose="020B0502040204020203" pitchFamily="34" charset="0"/>
              <a:buChar char="»"/>
              <a:defRPr lang="en-US" sz="2800" kern="1200" dirty="0">
                <a:solidFill>
                  <a:schemeClr val="tx1"/>
                </a:solidFill>
                <a:latin typeface="+mn-lt"/>
                <a:ea typeface="+mn-ea"/>
                <a:cs typeface="+mn-cs"/>
              </a:defRPr>
            </a:lvl1pPr>
            <a:lvl2pPr marL="685800" indent="-228600" algn="l" rtl="0" eaLnBrk="0" fontAlgn="base" hangingPunct="0">
              <a:spcBef>
                <a:spcPts val="1000"/>
              </a:spcBef>
              <a:spcAft>
                <a:spcPct val="0"/>
              </a:spcAft>
              <a:buFont typeface="Symbol" panose="05050102010706020507" pitchFamily="18" charset="2"/>
              <a:buChar char="-"/>
              <a:defRPr lang="en-US" sz="2400" kern="1200" dirty="0">
                <a:solidFill>
                  <a:schemeClr val="tx1"/>
                </a:solidFill>
                <a:latin typeface="+mn-lt"/>
                <a:ea typeface="+mn-ea"/>
                <a:cs typeface="+mn-cs"/>
              </a:defRPr>
            </a:lvl2pPr>
            <a:lvl3pPr marL="1143000" indent="-228600" algn="l" rtl="0" eaLnBrk="0" fontAlgn="base" hangingPunct="0">
              <a:spcBef>
                <a:spcPts val="1000"/>
              </a:spcBef>
              <a:spcAft>
                <a:spcPct val="0"/>
              </a:spcAft>
              <a:buFont typeface="Bahnschrift SemiLight Condensed" panose="020B0502040204020203" pitchFamily="34" charset="0"/>
              <a:buChar char="&gt;"/>
              <a:defRPr lang="en-US" sz="2000" kern="1200" dirty="0">
                <a:solidFill>
                  <a:schemeClr val="tx1"/>
                </a:solidFill>
                <a:latin typeface="+mn-lt"/>
                <a:ea typeface="+mn-ea"/>
                <a:cs typeface="+mn-cs"/>
              </a:defRPr>
            </a:lvl3pPr>
            <a:lvl4pPr marL="1371600" algn="l" rtl="0" eaLnBrk="0" fontAlgn="base" hangingPunct="0">
              <a:spcBef>
                <a:spcPts val="1000"/>
              </a:spcBef>
              <a:spcAft>
                <a:spcPct val="0"/>
              </a:spcAft>
              <a:defRPr lang="en-US" i="1" kern="1200" dirty="0">
                <a:solidFill>
                  <a:schemeClr val="tx1"/>
                </a:solidFill>
                <a:latin typeface="+mn-lt"/>
                <a:ea typeface="+mn-ea"/>
                <a:cs typeface="+mn-cs"/>
              </a:defRPr>
            </a:lvl4pPr>
            <a:lvl5pPr marL="2057400" indent="-228600" algn="l" rtl="0" eaLnBrk="0" fontAlgn="base" hangingPunct="0">
              <a:spcBef>
                <a:spcPts val="1000"/>
              </a:spcBef>
              <a:spcAft>
                <a:spcPct val="0"/>
              </a:spcAft>
              <a:buFont typeface="Bahnschrift SemiLight Condensed" panose="020B0502040204020203" pitchFamily="34" charset="0"/>
              <a:buChar char="»"/>
              <a:defRPr lang="en-US"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eaLnBrk="1" fontAlgn="auto" hangingPunct="1">
              <a:spcAft>
                <a:spcPts val="600"/>
              </a:spcAft>
              <a:buFont typeface="Bahnschrift SemiLight Condensed" panose="020B0502040204020203" pitchFamily="34" charset="0"/>
              <a:buChar char="»"/>
              <a:defRPr/>
            </a:pPr>
            <a:r>
              <a:rPr lang="en-US" sz="1600"/>
              <a:t>On </a:t>
            </a:r>
            <a:r>
              <a:rPr lang="en-US" sz="1600" b="1"/>
              <a:t>April 22</a:t>
            </a:r>
            <a:r>
              <a:rPr lang="en-US" sz="1600"/>
              <a:t>, the RAPC </a:t>
            </a:r>
            <a:r>
              <a:rPr lang="en-US" sz="1600">
                <a:hlinkClick r:id="rId3"/>
              </a:rPr>
              <a:t>published a letter to the region </a:t>
            </a:r>
            <a:r>
              <a:rPr lang="en-US" sz="1600"/>
              <a:t>reaffirming commitment to the program and highlighting </a:t>
            </a:r>
            <a:r>
              <a:rPr lang="en-US" sz="1600" b="1"/>
              <a:t>significant developments since WRAP development began</a:t>
            </a:r>
            <a:r>
              <a:rPr lang="en-US" sz="1600"/>
              <a:t>:</a:t>
            </a:r>
          </a:p>
          <a:p>
            <a:pPr marL="742950" lvl="2" indent="-285750" eaLnBrk="1" fontAlgn="auto" hangingPunct="1">
              <a:spcAft>
                <a:spcPts val="600"/>
              </a:spcAft>
              <a:buFont typeface="Bahnschrift SemiLight Condensed" panose="020B0502040204020203" pitchFamily="34" charset="0"/>
              <a:buChar char="»"/>
              <a:defRPr/>
            </a:pPr>
            <a:r>
              <a:rPr lang="en-US" sz="1400"/>
              <a:t>Participants have been pursuing new resources and increasing efforts on transmission development</a:t>
            </a:r>
          </a:p>
          <a:p>
            <a:pPr marL="742950" lvl="2" indent="-285750" eaLnBrk="1" fontAlgn="auto" hangingPunct="1">
              <a:spcAft>
                <a:spcPts val="600"/>
              </a:spcAft>
              <a:buFont typeface="Bahnschrift SemiLight Condensed" panose="020B0502040204020203" pitchFamily="34" charset="0"/>
              <a:buChar char="»"/>
              <a:defRPr/>
            </a:pPr>
            <a:r>
              <a:rPr lang="en-US" sz="1400"/>
              <a:t>Supply chain issues and other challenges have slowed the ability to deliver and interconnect new resources, with peak loads growing faster than ever, exacerbated by extreme weather events</a:t>
            </a:r>
          </a:p>
          <a:p>
            <a:pPr marL="285750" lvl="1" indent="-285750" eaLnBrk="1" fontAlgn="auto" hangingPunct="1">
              <a:spcAft>
                <a:spcPts val="600"/>
              </a:spcAft>
              <a:buFont typeface="Bahnschrift SemiLight Condensed" panose="020B0502040204020203" pitchFamily="34" charset="0"/>
              <a:buChar char="»"/>
              <a:defRPr/>
            </a:pPr>
            <a:r>
              <a:rPr lang="en-US" sz="1600"/>
              <a:t>Given the potential magnitude of deficiency charges, concern about binding in Summer 2026 – instead, </a:t>
            </a:r>
            <a:r>
              <a:rPr lang="en-US" sz="1600" b="1"/>
              <a:t>taking advantage of the flexibility allowed by the Tariff (§15)</a:t>
            </a:r>
            <a:r>
              <a:rPr lang="en-US" sz="1600"/>
              <a:t>, Participants are going to focus on </a:t>
            </a:r>
            <a:r>
              <a:rPr lang="en-US" sz="1600" b="1"/>
              <a:t>pulling together a critical mass for 2027 </a:t>
            </a:r>
          </a:p>
          <a:p>
            <a:pPr marL="285750" lvl="1" indent="-285750" eaLnBrk="1" fontAlgn="auto" hangingPunct="1">
              <a:spcAft>
                <a:spcPts val="600"/>
              </a:spcAft>
              <a:buFont typeface="Bahnschrift SemiLight Condensed" panose="020B0502040204020203" pitchFamily="34" charset="0"/>
              <a:buChar char="»"/>
              <a:defRPr/>
            </a:pPr>
            <a:r>
              <a:rPr lang="en-US" sz="1600"/>
              <a:t>Participants are developing a proposal for a </a:t>
            </a:r>
            <a:r>
              <a:rPr lang="en-US" sz="1600" b="1"/>
              <a:t>revised transition plan </a:t>
            </a:r>
            <a:r>
              <a:rPr lang="en-US" sz="1600"/>
              <a:t>to address concerns</a:t>
            </a:r>
          </a:p>
        </p:txBody>
      </p:sp>
    </p:spTree>
    <p:extLst>
      <p:ext uri="{BB962C8B-B14F-4D97-AF65-F5344CB8AC3E}">
        <p14:creationId xmlns:p14="http://schemas.microsoft.com/office/powerpoint/2010/main" val="300562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D117-D5F0-F26B-ED2F-C500B2294CE5}"/>
              </a:ext>
            </a:extLst>
          </p:cNvPr>
          <p:cNvSpPr>
            <a:spLocks noGrp="1"/>
          </p:cNvSpPr>
          <p:nvPr>
            <p:ph type="title"/>
          </p:nvPr>
        </p:nvSpPr>
        <p:spPr>
          <a:xfrm>
            <a:off x="314324" y="365760"/>
            <a:ext cx="3084195" cy="5838471"/>
          </a:xfrm>
        </p:spPr>
        <p:txBody>
          <a:bodyPr>
            <a:normAutofit/>
          </a:bodyPr>
          <a:lstStyle/>
          <a:p>
            <a:r>
              <a:rPr lang="en-US" sz="4400"/>
              <a:t>Revised Transition Plan</a:t>
            </a:r>
          </a:p>
        </p:txBody>
      </p:sp>
      <p:graphicFrame>
        <p:nvGraphicFramePr>
          <p:cNvPr id="4" name="Table 3">
            <a:extLst>
              <a:ext uri="{FF2B5EF4-FFF2-40B4-BE49-F238E27FC236}">
                <a16:creationId xmlns:a16="http://schemas.microsoft.com/office/drawing/2014/main" id="{7631D914-52B0-64EA-9A2E-9706934B380F}"/>
              </a:ext>
            </a:extLst>
          </p:cNvPr>
          <p:cNvGraphicFramePr>
            <a:graphicFrameLocks noGrp="1"/>
          </p:cNvGraphicFramePr>
          <p:nvPr>
            <p:extLst>
              <p:ext uri="{D42A27DB-BD31-4B8C-83A1-F6EECF244321}">
                <p14:modId xmlns:p14="http://schemas.microsoft.com/office/powerpoint/2010/main" val="2957499434"/>
              </p:ext>
            </p:extLst>
          </p:nvPr>
        </p:nvGraphicFramePr>
        <p:xfrm>
          <a:off x="3800585" y="165085"/>
          <a:ext cx="8153291" cy="6527829"/>
        </p:xfrm>
        <a:graphic>
          <a:graphicData uri="http://schemas.openxmlformats.org/drawingml/2006/table">
            <a:tbl>
              <a:tblPr firstRow="1" bandRow="1">
                <a:tableStyleId>{5C22544A-7EE6-4342-B048-85BDC9FD1C3A}</a:tableStyleId>
              </a:tblPr>
              <a:tblGrid>
                <a:gridCol w="1552465">
                  <a:extLst>
                    <a:ext uri="{9D8B030D-6E8A-4147-A177-3AD203B41FA5}">
                      <a16:colId xmlns:a16="http://schemas.microsoft.com/office/drawing/2014/main" val="3617111587"/>
                    </a:ext>
                  </a:extLst>
                </a:gridCol>
                <a:gridCol w="6600826">
                  <a:extLst>
                    <a:ext uri="{9D8B030D-6E8A-4147-A177-3AD203B41FA5}">
                      <a16:colId xmlns:a16="http://schemas.microsoft.com/office/drawing/2014/main" val="3790723624"/>
                    </a:ext>
                  </a:extLst>
                </a:gridCol>
              </a:tblGrid>
              <a:tr h="645116">
                <a:tc>
                  <a:txBody>
                    <a:bodyPr/>
                    <a:lstStyle/>
                    <a:p>
                      <a:pPr algn="l"/>
                      <a:r>
                        <a:rPr lang="en-US" dirty="0"/>
                        <a:t>Concept</a:t>
                      </a:r>
                    </a:p>
                  </a:txBody>
                  <a:tcPr anchor="ctr">
                    <a:solidFill>
                      <a:schemeClr val="tx2"/>
                    </a:solidFill>
                  </a:tcPr>
                </a:tc>
                <a:tc>
                  <a:txBody>
                    <a:bodyPr/>
                    <a:lstStyle/>
                    <a:p>
                      <a:pPr algn="l"/>
                      <a:r>
                        <a:rPr lang="en-US" dirty="0"/>
                        <a:t>Change/Addition</a:t>
                      </a:r>
                    </a:p>
                  </a:txBody>
                  <a:tcPr anchor="ctr">
                    <a:solidFill>
                      <a:schemeClr val="tx2"/>
                    </a:solidFill>
                  </a:tcPr>
                </a:tc>
                <a:extLst>
                  <a:ext uri="{0D108BD9-81ED-4DB2-BD59-A6C34878D82A}">
                    <a16:rowId xmlns:a16="http://schemas.microsoft.com/office/drawing/2014/main" val="3084736140"/>
                  </a:ext>
                </a:extLst>
              </a:tr>
              <a:tr h="645116">
                <a:tc>
                  <a:txBody>
                    <a:bodyPr/>
                    <a:lstStyle/>
                    <a:p>
                      <a:pPr algn="l"/>
                      <a:r>
                        <a:rPr lang="en-US" sz="1600" b="1" dirty="0"/>
                        <a:t>Transition Period</a:t>
                      </a:r>
                    </a:p>
                  </a:txBody>
                  <a:tcPr anchor="ctr"/>
                </a:tc>
                <a:tc>
                  <a:txBody>
                    <a:bodyPr/>
                    <a:lstStyle/>
                    <a:p>
                      <a:pPr marL="0" indent="0" algn="l">
                        <a:buFont typeface="Arial" panose="020B0604020202020204" pitchFamily="34" charset="0"/>
                        <a:buNone/>
                      </a:pPr>
                      <a:r>
                        <a:rPr lang="en-US" sz="1600" b="1" dirty="0"/>
                        <a:t>Extended from June 1, 2025 through March 15, 2029</a:t>
                      </a:r>
                    </a:p>
                  </a:txBody>
                  <a:tcPr anchor="ctr"/>
                </a:tc>
                <a:extLst>
                  <a:ext uri="{0D108BD9-81ED-4DB2-BD59-A6C34878D82A}">
                    <a16:rowId xmlns:a16="http://schemas.microsoft.com/office/drawing/2014/main" val="3391036786"/>
                  </a:ext>
                </a:extLst>
              </a:tr>
              <a:tr h="1172861">
                <a:tc>
                  <a:txBody>
                    <a:bodyPr/>
                    <a:lstStyle/>
                    <a:p>
                      <a:pPr algn="l"/>
                      <a:r>
                        <a:rPr lang="en-US" sz="1600" b="1" dirty="0"/>
                        <a:t>Binding Season</a:t>
                      </a:r>
                    </a:p>
                  </a:txBody>
                  <a:tcPr anchor="ctr"/>
                </a:tc>
                <a:tc>
                  <a:txBody>
                    <a:bodyPr/>
                    <a:lstStyle/>
                    <a:p>
                      <a:pPr algn="l"/>
                      <a:r>
                        <a:rPr lang="en-US" sz="1600" b="1" dirty="0"/>
                        <a:t>Deadline to select Summer 2027 as first binding season moved to January 15, 2026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Summer 2027 LOLE modelling will include all Participants regardless of binding season</a:t>
                      </a:r>
                    </a:p>
                    <a:p>
                      <a:pPr marL="285750" indent="-285750" algn="l">
                        <a:buFont typeface="Arial" panose="020B0604020202020204" pitchFamily="34" charset="0"/>
                        <a:buChar char="•"/>
                      </a:pPr>
                      <a:r>
                        <a:rPr lang="en-US" sz="1400" dirty="0"/>
                        <a:t>Exit window date for Winter 27/28 remains the same (October 31, 2025)</a:t>
                      </a:r>
                    </a:p>
                  </a:txBody>
                  <a:tcPr anchor="ctr"/>
                </a:tc>
                <a:extLst>
                  <a:ext uri="{0D108BD9-81ED-4DB2-BD59-A6C34878D82A}">
                    <a16:rowId xmlns:a16="http://schemas.microsoft.com/office/drawing/2014/main" val="3934614247"/>
                  </a:ext>
                </a:extLst>
              </a:tr>
              <a:tr h="1061157">
                <a:tc>
                  <a:txBody>
                    <a:bodyPr/>
                    <a:lstStyle/>
                    <a:p>
                      <a:pPr algn="l"/>
                      <a:r>
                        <a:rPr lang="en-US" sz="1600" b="1" dirty="0"/>
                        <a:t>Critical Mass</a:t>
                      </a:r>
                    </a:p>
                  </a:txBody>
                  <a:tcPr anchor="ctr"/>
                </a:tc>
                <a:tc>
                  <a:txBody>
                    <a:bodyPr/>
                    <a:lstStyle/>
                    <a:p>
                      <a:pPr algn="l"/>
                      <a:r>
                        <a:rPr lang="en-US" sz="1600" b="1" dirty="0"/>
                        <a:t>If less than “Critical Mass” in subregion, Participants in that subregion </a:t>
                      </a:r>
                      <a:r>
                        <a:rPr lang="en-US" sz="1600" b="1" u="none" dirty="0"/>
                        <a:t>may</a:t>
                      </a:r>
                      <a:r>
                        <a:rPr lang="en-US" sz="1600" b="1" dirty="0"/>
                        <a:t> elect to be non-binding</a:t>
                      </a:r>
                    </a:p>
                    <a:p>
                      <a:pPr marL="285750" indent="-285750" algn="l">
                        <a:buFont typeface="Arial" panose="020B0604020202020204" pitchFamily="34" charset="0"/>
                        <a:buChar char="•"/>
                      </a:pPr>
                      <a:r>
                        <a:rPr lang="en-US" sz="1400" dirty="0"/>
                        <a:t>Thresholds to be defined in a future BPM or BPM update</a:t>
                      </a:r>
                    </a:p>
                    <a:p>
                      <a:pPr marL="285750" indent="-285750" algn="l">
                        <a:buFont typeface="Arial" panose="020B0604020202020204" pitchFamily="34" charset="0"/>
                        <a:buChar char="•"/>
                      </a:pPr>
                      <a:r>
                        <a:rPr lang="en-US" sz="1400" dirty="0"/>
                        <a:t>Persists beyond transition period</a:t>
                      </a:r>
                    </a:p>
                  </a:txBody>
                  <a:tcPr anchor="ctr"/>
                </a:tc>
                <a:extLst>
                  <a:ext uri="{0D108BD9-81ED-4DB2-BD59-A6C34878D82A}">
                    <a16:rowId xmlns:a16="http://schemas.microsoft.com/office/drawing/2014/main" val="418846282"/>
                  </a:ext>
                </a:extLst>
              </a:tr>
              <a:tr h="645116">
                <a:tc>
                  <a:txBody>
                    <a:bodyPr/>
                    <a:lstStyle/>
                    <a:p>
                      <a:pPr algn="l"/>
                      <a:r>
                        <a:rPr lang="en-US" sz="1600" b="1" dirty="0"/>
                        <a:t>ETDs</a:t>
                      </a:r>
                    </a:p>
                  </a:txBody>
                  <a:tcPr anchor="ctr"/>
                </a:tc>
                <a:tc>
                  <a:txBody>
                    <a:bodyPr/>
                    <a:lstStyle/>
                    <a:p>
                      <a:pPr algn="l"/>
                      <a:r>
                        <a:rPr lang="en-US" sz="1600" b="1" dirty="0"/>
                        <a:t>“Discounted Deficiency Charge” + ETDs in Summer 27, Winter 27/28 limited to 200% FSPRM MWs</a:t>
                      </a:r>
                    </a:p>
                    <a:p>
                      <a:pPr marL="285750" indent="-285750" algn="l">
                        <a:buFont typeface="Arial" panose="020B0604020202020204" pitchFamily="34" charset="0"/>
                        <a:buChar char="•"/>
                      </a:pPr>
                      <a:r>
                        <a:rPr lang="en-US" sz="1400" b="0" dirty="0"/>
                        <a:t>Drops to 100% FSPRM in Summer 28 and Winter 28/29</a:t>
                      </a:r>
                    </a:p>
                  </a:txBody>
                  <a:tcPr anchor="ctr"/>
                </a:tc>
                <a:extLst>
                  <a:ext uri="{0D108BD9-81ED-4DB2-BD59-A6C34878D82A}">
                    <a16:rowId xmlns:a16="http://schemas.microsoft.com/office/drawing/2014/main" val="4002292535"/>
                  </a:ext>
                </a:extLst>
              </a:tr>
              <a:tr h="1358281">
                <a:tc>
                  <a:txBody>
                    <a:bodyPr/>
                    <a:lstStyle/>
                    <a:p>
                      <a:pPr algn="l"/>
                      <a:r>
                        <a:rPr lang="en-US" sz="1600" b="1" dirty="0"/>
                        <a:t>Diversity Sharing</a:t>
                      </a:r>
                    </a:p>
                  </a:txBody>
                  <a:tcPr anchor="ctr"/>
                </a:tc>
                <a:tc>
                  <a:txBody>
                    <a:bodyPr/>
                    <a:lstStyle/>
                    <a:p>
                      <a:pPr algn="l"/>
                      <a:r>
                        <a:rPr lang="en-US" sz="1600" b="1" dirty="0"/>
                        <a:t>PRM calculation includes 500 MW of diversity sharing between subregions </a:t>
                      </a:r>
                    </a:p>
                    <a:p>
                      <a:pPr marL="285750" indent="-285750" algn="l">
                        <a:buFont typeface="Arial" panose="020B0604020202020204" pitchFamily="34" charset="0"/>
                        <a:buChar char="•"/>
                      </a:pPr>
                      <a:r>
                        <a:rPr lang="en-US" sz="1400" dirty="0"/>
                        <a:t>Benefitting NW in Winter, SW in Summer</a:t>
                      </a:r>
                    </a:p>
                    <a:p>
                      <a:pPr marL="285750" indent="-285750" algn="l">
                        <a:buFont typeface="Arial" panose="020B0604020202020204" pitchFamily="34" charset="0"/>
                        <a:buChar char="•"/>
                      </a:pPr>
                      <a:r>
                        <a:rPr lang="en-US" sz="1400" dirty="0"/>
                        <a:t>Limited to WRAP Regional LOLE Study Result PRM</a:t>
                      </a:r>
                    </a:p>
                    <a:p>
                      <a:pPr marL="285750" indent="-285750" algn="l">
                        <a:buFont typeface="Arial" panose="020B0604020202020204" pitchFamily="34" charset="0"/>
                        <a:buChar char="•"/>
                      </a:pPr>
                      <a:r>
                        <a:rPr lang="en-US" sz="1400" dirty="0"/>
                        <a:t>Applies for transition period, reevaluation no later than 2030</a:t>
                      </a:r>
                    </a:p>
                  </a:txBody>
                  <a:tcPr anchor="ctr"/>
                </a:tc>
                <a:extLst>
                  <a:ext uri="{0D108BD9-81ED-4DB2-BD59-A6C34878D82A}">
                    <a16:rowId xmlns:a16="http://schemas.microsoft.com/office/drawing/2014/main" val="2721107638"/>
                  </a:ext>
                </a:extLst>
              </a:tr>
              <a:tr h="806479">
                <a:tc>
                  <a:txBody>
                    <a:bodyPr/>
                    <a:lstStyle/>
                    <a:p>
                      <a:pPr algn="l"/>
                      <a:r>
                        <a:rPr lang="en-US" sz="1600" b="1" dirty="0"/>
                        <a:t>Operations Program Data</a:t>
                      </a:r>
                    </a:p>
                  </a:txBody>
                  <a:tcPr anchor="ctr"/>
                </a:tc>
                <a:tc>
                  <a:txBody>
                    <a:bodyPr/>
                    <a:lstStyle/>
                    <a:p>
                      <a:pPr algn="l"/>
                      <a:r>
                        <a:rPr lang="en-US" sz="1600" b="1" dirty="0"/>
                        <a:t>Participants to provide disaggregated data to Operations program</a:t>
                      </a:r>
                    </a:p>
                    <a:p>
                      <a:pPr marL="285750" indent="-285750" algn="l">
                        <a:buFont typeface="Arial" panose="020B0604020202020204" pitchFamily="34" charset="0"/>
                        <a:buChar char="•"/>
                      </a:pPr>
                      <a:r>
                        <a:rPr lang="en-US" sz="1400" dirty="0"/>
                        <a:t>Aiming for plan and timeline by end of 2024</a:t>
                      </a:r>
                    </a:p>
                  </a:txBody>
                  <a:tcPr anchor="ctr"/>
                </a:tc>
                <a:extLst>
                  <a:ext uri="{0D108BD9-81ED-4DB2-BD59-A6C34878D82A}">
                    <a16:rowId xmlns:a16="http://schemas.microsoft.com/office/drawing/2014/main" val="324974190"/>
                  </a:ext>
                </a:extLst>
              </a:tr>
            </a:tbl>
          </a:graphicData>
        </a:graphic>
      </p:graphicFrame>
    </p:spTree>
    <p:extLst>
      <p:ext uri="{BB962C8B-B14F-4D97-AF65-F5344CB8AC3E}">
        <p14:creationId xmlns:p14="http://schemas.microsoft.com/office/powerpoint/2010/main" val="884363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8E9982D-16B7-370A-5EBA-858DBB72E0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2B71-7D07-4CF5-A8D5-1C4F79F1E808}" type="slidenum">
              <a:rPr kumimoji="0" lang="en-US" sz="1200" b="0" i="0" u="none" strike="noStrike" kern="1200" cap="none" spc="0" normalizeH="0" baseline="0" noProof="0" smtClean="0">
                <a:ln>
                  <a:noFill/>
                </a:ln>
                <a:solidFill>
                  <a:prstClr val="black">
                    <a:tint val="75000"/>
                  </a:prstClr>
                </a:solidFill>
                <a:effectLst/>
                <a:uLnTx/>
                <a:uFillTx/>
                <a:latin typeface="Nirmala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Nirmala UI"/>
              <a:ea typeface="+mn-ea"/>
              <a:cs typeface="+mn-cs"/>
            </a:endParaRPr>
          </a:p>
        </p:txBody>
      </p:sp>
      <p:pic>
        <p:nvPicPr>
          <p:cNvPr id="12" name="Picture 11" descr="A blue and black text&#10;&#10;Description automatically generated">
            <a:extLst>
              <a:ext uri="{FF2B5EF4-FFF2-40B4-BE49-F238E27FC236}">
                <a16:creationId xmlns:a16="http://schemas.microsoft.com/office/drawing/2014/main" id="{8584A832-D1BA-C490-B3AF-E01083A66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038" y="2337622"/>
            <a:ext cx="9058275" cy="2182755"/>
          </a:xfrm>
          <a:prstGeom prst="rect">
            <a:avLst/>
          </a:prstGeom>
        </p:spPr>
      </p:pic>
    </p:spTree>
    <p:extLst>
      <p:ext uri="{BB962C8B-B14F-4D97-AF65-F5344CB8AC3E}">
        <p14:creationId xmlns:p14="http://schemas.microsoft.com/office/powerpoint/2010/main" val="333294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DC785-DA5D-6239-D0EF-393343267F7A}"/>
              </a:ext>
            </a:extLst>
          </p:cNvPr>
          <p:cNvSpPr>
            <a:spLocks noGrp="1"/>
          </p:cNvSpPr>
          <p:nvPr>
            <p:ph type="title"/>
          </p:nvPr>
        </p:nvSpPr>
        <p:spPr>
          <a:xfrm>
            <a:off x="438721" y="93355"/>
            <a:ext cx="5934369" cy="1708246"/>
          </a:xfrm>
        </p:spPr>
        <p:txBody>
          <a:bodyPr anchor="ctr">
            <a:normAutofit/>
          </a:bodyPr>
          <a:lstStyle/>
          <a:p>
            <a:r>
              <a:rPr lang="en-US" sz="2800" dirty="0"/>
              <a:t>What is the Western Transmission Expansion Coalition (WestTEC)?</a:t>
            </a:r>
          </a:p>
        </p:txBody>
      </p:sp>
      <p:sp>
        <p:nvSpPr>
          <p:cNvPr id="5" name="Content Placeholder 4">
            <a:extLst>
              <a:ext uri="{FF2B5EF4-FFF2-40B4-BE49-F238E27FC236}">
                <a16:creationId xmlns:a16="http://schemas.microsoft.com/office/drawing/2014/main" id="{1EA5A73A-8C7B-DE6D-8830-2B7FF1759A21}"/>
              </a:ext>
            </a:extLst>
          </p:cNvPr>
          <p:cNvSpPr>
            <a:spLocks noGrp="1"/>
          </p:cNvSpPr>
          <p:nvPr>
            <p:ph idx="1"/>
          </p:nvPr>
        </p:nvSpPr>
        <p:spPr>
          <a:xfrm>
            <a:off x="438721" y="1520190"/>
            <a:ext cx="6580743" cy="4400549"/>
          </a:xfrm>
        </p:spPr>
        <p:txBody>
          <a:bodyPr vert="horz" lIns="91440" tIns="45720" rIns="91440" bIns="45720" rtlCol="0" anchor="ctr">
            <a:normAutofit fontScale="92500" lnSpcReduction="20000"/>
          </a:bodyPr>
          <a:lstStyle/>
          <a:p>
            <a:endParaRPr lang="en-US" sz="2000" dirty="0">
              <a:latin typeface="Calibri" panose="020F0502020204030204" pitchFamily="34" charset="0"/>
            </a:endParaRPr>
          </a:p>
          <a:p>
            <a:r>
              <a:rPr lang="en-US" b="1" dirty="0">
                <a:latin typeface="Calibri"/>
                <a:cs typeface="Calibri"/>
              </a:rPr>
              <a:t>WestTEC is not a FERC Process (although potential synergies with Order 1920)</a:t>
            </a:r>
          </a:p>
          <a:p>
            <a:r>
              <a:rPr lang="en-US" b="1" dirty="0">
                <a:latin typeface="Calibri"/>
                <a:cs typeface="Calibri"/>
              </a:rPr>
              <a:t>Industry-led with unprecedented stakeholder inclusion</a:t>
            </a:r>
          </a:p>
          <a:p>
            <a:r>
              <a:rPr lang="en-US" b="1" dirty="0">
                <a:latin typeface="Calibri"/>
                <a:cs typeface="Calibri"/>
              </a:rPr>
              <a:t>Goal is to produce </a:t>
            </a:r>
            <a:r>
              <a:rPr lang="en-US" b="1" u="none" strike="noStrike" dirty="0">
                <a:effectLst/>
                <a:latin typeface="Calibri"/>
                <a:cs typeface="Calibri"/>
              </a:rPr>
              <a:t>an </a:t>
            </a:r>
            <a:r>
              <a:rPr lang="en-US" b="1" strike="noStrike" dirty="0">
                <a:effectLst/>
                <a:latin typeface="Calibri"/>
                <a:cs typeface="Calibri"/>
              </a:rPr>
              <a:t>actionable</a:t>
            </a:r>
            <a:r>
              <a:rPr lang="en-US" b="1" u="none" strike="noStrike" dirty="0">
                <a:effectLst/>
                <a:latin typeface="Calibri"/>
                <a:cs typeface="Calibri"/>
              </a:rPr>
              <a:t> transmission study that is useful to planners, developers, regulators and the study’s regional partners</a:t>
            </a:r>
          </a:p>
          <a:p>
            <a:r>
              <a:rPr lang="en-US" b="1" dirty="0">
                <a:latin typeface="Calibri"/>
                <a:cs typeface="Calibri"/>
              </a:rPr>
              <a:t>Create transmission portfolios addressing 10-year and 20-year needs</a:t>
            </a:r>
            <a:endParaRPr lang="en-US" b="1" u="none" strike="noStrike" dirty="0">
              <a:effectLst/>
              <a:latin typeface="Calibri"/>
              <a:cs typeface="Calibri"/>
            </a:endParaRPr>
          </a:p>
        </p:txBody>
      </p:sp>
      <p:sp>
        <p:nvSpPr>
          <p:cNvPr id="3" name="Slide Number Placeholder 2">
            <a:extLst>
              <a:ext uri="{FF2B5EF4-FFF2-40B4-BE49-F238E27FC236}">
                <a16:creationId xmlns:a16="http://schemas.microsoft.com/office/drawing/2014/main" id="{133282C3-440F-574D-28BC-3BC15E6280CC}"/>
              </a:ext>
            </a:extLst>
          </p:cNvPr>
          <p:cNvSpPr>
            <a:spLocks noGrp="1"/>
          </p:cNvSpPr>
          <p:nvPr>
            <p:ph type="sldNum" sz="quarter" idx="11"/>
          </p:nvPr>
        </p:nvSpPr>
        <p:spPr>
          <a:xfrm>
            <a:off x="11432494" y="6325391"/>
            <a:ext cx="566928"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26A52B71-7D07-4CF5-A8D5-1C4F79F1E808}" type="slidenum">
              <a:rPr kumimoji="0" lang="en-US" sz="1200" b="0" i="0" u="none" strike="noStrike" kern="1200" cap="none" spc="0" normalizeH="0" baseline="0" noProof="0" smtClean="0">
                <a:ln>
                  <a:noFill/>
                </a:ln>
                <a:solidFill>
                  <a:prstClr val="black">
                    <a:tint val="75000"/>
                  </a:prstClr>
                </a:solidFill>
                <a:effectLst/>
                <a:uLnTx/>
                <a:uFillTx/>
                <a:latin typeface="Nirmala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1D2528"/>
              </a:solidFill>
              <a:effectLst/>
              <a:uLnTx/>
              <a:uFillTx/>
              <a:latin typeface="Nirmala UI"/>
              <a:ea typeface="+mn-ea"/>
              <a:cs typeface="+mn-cs"/>
            </a:endParaRPr>
          </a:p>
        </p:txBody>
      </p:sp>
      <p:pic>
        <p:nvPicPr>
          <p:cNvPr id="7" name="Picture 6">
            <a:extLst>
              <a:ext uri="{FF2B5EF4-FFF2-40B4-BE49-F238E27FC236}">
                <a16:creationId xmlns:a16="http://schemas.microsoft.com/office/drawing/2014/main" id="{1D85BB8D-E361-7AC2-EC5D-18F93B5F01D3}"/>
              </a:ext>
            </a:extLst>
          </p:cNvPr>
          <p:cNvPicPr>
            <a:picLocks noChangeAspect="1"/>
          </p:cNvPicPr>
          <p:nvPr/>
        </p:nvPicPr>
        <p:blipFill>
          <a:blip r:embed="rId3"/>
          <a:stretch>
            <a:fillRect/>
          </a:stretch>
        </p:blipFill>
        <p:spPr>
          <a:xfrm>
            <a:off x="7019464" y="711199"/>
            <a:ext cx="4934872" cy="5435600"/>
          </a:xfrm>
          <a:prstGeom prst="rect">
            <a:avLst/>
          </a:prstGeom>
        </p:spPr>
      </p:pic>
    </p:spTree>
    <p:extLst>
      <p:ext uri="{BB962C8B-B14F-4D97-AF65-F5344CB8AC3E}">
        <p14:creationId xmlns:p14="http://schemas.microsoft.com/office/powerpoint/2010/main" val="26653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D8A3-4A87-9166-708B-60D3E1A20036}"/>
              </a:ext>
            </a:extLst>
          </p:cNvPr>
          <p:cNvSpPr>
            <a:spLocks noGrp="1"/>
          </p:cNvSpPr>
          <p:nvPr>
            <p:ph type="title"/>
          </p:nvPr>
        </p:nvSpPr>
        <p:spPr/>
        <p:txBody>
          <a:bodyPr/>
          <a:lstStyle/>
          <a:p>
            <a:pPr algn="l"/>
            <a:r>
              <a:rPr lang="en-US" dirty="0"/>
              <a:t>Questions?</a:t>
            </a:r>
          </a:p>
        </p:txBody>
      </p:sp>
      <p:sp>
        <p:nvSpPr>
          <p:cNvPr id="3" name="Slide Number Placeholder 2">
            <a:extLst>
              <a:ext uri="{FF2B5EF4-FFF2-40B4-BE49-F238E27FC236}">
                <a16:creationId xmlns:a16="http://schemas.microsoft.com/office/drawing/2014/main" id="{3CB64B9B-18C7-BA23-B0CC-429088347EB7}"/>
              </a:ext>
            </a:extLst>
          </p:cNvPr>
          <p:cNvSpPr>
            <a:spLocks noGrp="1"/>
          </p:cNvSpPr>
          <p:nvPr>
            <p:ph type="sldNum" sz="quarter" idx="11"/>
          </p:nvPr>
        </p:nvSpPr>
        <p:spPr>
          <a:xfrm>
            <a:off x="11183112" y="6355080"/>
            <a:ext cx="56692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A52B71-7D07-4CF5-A8D5-1C4F79F1E808}"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1D2528">
                  <a:tint val="75000"/>
                </a:srgbClr>
              </a:solidFill>
              <a:effectLst/>
              <a:uLnTx/>
              <a:uFillTx/>
              <a:latin typeface="Nirmala UI"/>
              <a:ea typeface="+mn-ea"/>
              <a:cs typeface="+mn-cs"/>
            </a:endParaRPr>
          </a:p>
        </p:txBody>
      </p:sp>
      <p:sp>
        <p:nvSpPr>
          <p:cNvPr id="4" name="TextBox 3">
            <a:extLst>
              <a:ext uri="{FF2B5EF4-FFF2-40B4-BE49-F238E27FC236}">
                <a16:creationId xmlns:a16="http://schemas.microsoft.com/office/drawing/2014/main" id="{1C6F5F38-6F90-46C8-DE20-25547EE4855C}"/>
              </a:ext>
            </a:extLst>
          </p:cNvPr>
          <p:cNvSpPr txBox="1"/>
          <p:nvPr/>
        </p:nvSpPr>
        <p:spPr>
          <a:xfrm>
            <a:off x="838200" y="4900265"/>
            <a:ext cx="5221301" cy="523220"/>
          </a:xfrm>
          <a:prstGeom prst="rect">
            <a:avLst/>
          </a:prstGeom>
          <a:noFill/>
        </p:spPr>
        <p:txBody>
          <a:bodyPr wrap="none" rtlCol="0">
            <a:spAutoFit/>
          </a:bodyPr>
          <a:lstStyle/>
          <a:p>
            <a:r>
              <a:rPr lang="en-US" sz="2800" b="1" dirty="0"/>
              <a:t>wrap@westernpowerpool.org</a:t>
            </a:r>
            <a:endParaRPr lang="en-US" sz="2800" b="1" i="1" dirty="0"/>
          </a:p>
        </p:txBody>
      </p:sp>
    </p:spTree>
    <p:extLst>
      <p:ext uri="{BB962C8B-B14F-4D97-AF65-F5344CB8AC3E}">
        <p14:creationId xmlns:p14="http://schemas.microsoft.com/office/powerpoint/2010/main" val="137247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C669B-425B-857F-B3EB-286F3F26D147}"/>
              </a:ext>
            </a:extLst>
          </p:cNvPr>
          <p:cNvSpPr>
            <a:spLocks noGrp="1"/>
          </p:cNvSpPr>
          <p:nvPr>
            <p:ph type="title"/>
          </p:nvPr>
        </p:nvSpPr>
        <p:spPr>
          <a:xfrm>
            <a:off x="1484313" y="0"/>
            <a:ext cx="10018712" cy="1752600"/>
          </a:xfrm>
        </p:spPr>
        <p:txBody>
          <a:bodyPr/>
          <a:lstStyle/>
          <a:p>
            <a:pPr eaLnBrk="1" fontAlgn="auto" hangingPunct="1">
              <a:spcAft>
                <a:spcPts val="0"/>
              </a:spcAft>
              <a:defRPr/>
            </a:pPr>
            <a:r>
              <a:rPr lang="en-US" dirty="0"/>
              <a:t>WRAP Overview</a:t>
            </a:r>
          </a:p>
        </p:txBody>
      </p:sp>
      <p:sp>
        <p:nvSpPr>
          <p:cNvPr id="2" name="Content Placeholder 1">
            <a:extLst>
              <a:ext uri="{FF2B5EF4-FFF2-40B4-BE49-F238E27FC236}">
                <a16:creationId xmlns:a16="http://schemas.microsoft.com/office/drawing/2014/main" id="{E872ACC5-65B0-0A9D-485A-9082FE3BE420}"/>
              </a:ext>
            </a:extLst>
          </p:cNvPr>
          <p:cNvSpPr>
            <a:spLocks noGrp="1"/>
          </p:cNvSpPr>
          <p:nvPr>
            <p:ph idx="1"/>
          </p:nvPr>
        </p:nvSpPr>
        <p:spPr>
          <a:xfrm>
            <a:off x="1678624" y="1577340"/>
            <a:ext cx="9029064" cy="4777422"/>
          </a:xfrm>
        </p:spPr>
        <p:txBody>
          <a:bodyPr rtlCol="0">
            <a:normAutofit lnSpcReduction="10000"/>
          </a:bodyPr>
          <a:lstStyle/>
          <a:p>
            <a:pPr marL="285750" lvl="1" eaLnBrk="1" fontAlgn="auto" hangingPunct="1">
              <a:spcAft>
                <a:spcPts val="0"/>
              </a:spcAft>
              <a:buFont typeface="Bahnschrift SemiLight Condensed" panose="020B0502040204020203" pitchFamily="34" charset="0"/>
              <a:buChar char="»"/>
              <a:defRPr/>
            </a:pPr>
            <a:r>
              <a:rPr lang="en-US" sz="2800" b="1" dirty="0"/>
              <a:t>Western Power Pool</a:t>
            </a:r>
            <a:endParaRPr lang="en-US" sz="2800" dirty="0">
              <a:cs typeface="Nirmala UI"/>
            </a:endParaRPr>
          </a:p>
          <a:p>
            <a:pPr marL="285750" lvl="1" eaLnBrk="1" fontAlgn="auto" hangingPunct="1">
              <a:spcAft>
                <a:spcPts val="0"/>
              </a:spcAft>
              <a:buFont typeface="Bahnschrift SemiLight Condensed" panose="020B0502040204020203" pitchFamily="34" charset="0"/>
              <a:buChar char="»"/>
              <a:defRPr/>
            </a:pPr>
            <a:r>
              <a:rPr lang="en-US" sz="2800" b="1" dirty="0"/>
              <a:t>Program Roles </a:t>
            </a:r>
          </a:p>
          <a:p>
            <a:pPr marL="285750" lvl="1" eaLnBrk="1" fontAlgn="auto" hangingPunct="1">
              <a:spcAft>
                <a:spcPts val="0"/>
              </a:spcAft>
              <a:buFont typeface="Bahnschrift SemiLight Condensed" panose="020B0502040204020203" pitchFamily="34" charset="0"/>
              <a:buChar char="»"/>
              <a:defRPr/>
            </a:pPr>
            <a:r>
              <a:rPr lang="en-US" sz="2800" b="1" dirty="0"/>
              <a:t>Value Proposition</a:t>
            </a:r>
          </a:p>
          <a:p>
            <a:pPr marL="285750" lvl="1" eaLnBrk="1" fontAlgn="auto" hangingPunct="1">
              <a:spcAft>
                <a:spcPts val="0"/>
              </a:spcAft>
              <a:buFont typeface="Bahnschrift SemiLight Condensed" panose="020B0502040204020203" pitchFamily="34" charset="0"/>
              <a:buChar char="»"/>
              <a:defRPr/>
            </a:pPr>
            <a:r>
              <a:rPr lang="en-US" sz="2800" b="1" dirty="0"/>
              <a:t>Forward Showing</a:t>
            </a:r>
          </a:p>
          <a:p>
            <a:pPr marL="285750" lvl="1" eaLnBrk="1" fontAlgn="auto" hangingPunct="1">
              <a:spcAft>
                <a:spcPts val="0"/>
              </a:spcAft>
              <a:buFont typeface="Bahnschrift SemiLight Condensed" panose="020B0502040204020203" pitchFamily="34" charset="0"/>
              <a:buChar char="»"/>
              <a:defRPr/>
            </a:pPr>
            <a:r>
              <a:rPr lang="en-US" sz="2800" b="1" dirty="0"/>
              <a:t>Operation Program</a:t>
            </a:r>
          </a:p>
          <a:p>
            <a:pPr marL="285750" lvl="1" eaLnBrk="1" fontAlgn="auto" hangingPunct="1">
              <a:spcAft>
                <a:spcPts val="0"/>
              </a:spcAft>
              <a:buFont typeface="Bahnschrift SemiLight Condensed" panose="020B0502040204020203" pitchFamily="34" charset="0"/>
              <a:buChar char="»"/>
              <a:defRPr/>
            </a:pPr>
            <a:r>
              <a:rPr lang="en-US" sz="2800" b="1" dirty="0"/>
              <a:t>Interoperability with EDAM and Markets +</a:t>
            </a:r>
          </a:p>
          <a:p>
            <a:pPr marL="285750" lvl="1" eaLnBrk="1" fontAlgn="auto" hangingPunct="1">
              <a:spcAft>
                <a:spcPts val="0"/>
              </a:spcAft>
              <a:buFont typeface="Bahnschrift SemiLight Condensed" panose="020B0502040204020203" pitchFamily="34" charset="0"/>
              <a:buChar char="»"/>
              <a:defRPr/>
            </a:pPr>
            <a:r>
              <a:rPr lang="en-US" sz="2800" b="1" dirty="0"/>
              <a:t>Current Status</a:t>
            </a:r>
          </a:p>
          <a:p>
            <a:pPr marL="285750" lvl="1" eaLnBrk="1" fontAlgn="auto" hangingPunct="1">
              <a:spcAft>
                <a:spcPts val="0"/>
              </a:spcAft>
              <a:buFont typeface="Bahnschrift SemiLight Condensed" panose="020B0502040204020203" pitchFamily="34" charset="0"/>
              <a:buChar char="»"/>
              <a:defRPr/>
            </a:pPr>
            <a:r>
              <a:rPr lang="en-US" sz="2800" b="1" dirty="0"/>
              <a:t>Future Implementation &amp; Revised Transition Plan</a:t>
            </a:r>
          </a:p>
          <a:p>
            <a:pPr marL="285750" lvl="1" eaLnBrk="1" fontAlgn="auto" hangingPunct="1">
              <a:spcAft>
                <a:spcPts val="0"/>
              </a:spcAft>
              <a:buFont typeface="Bahnschrift SemiLight Condensed" panose="020B0502040204020203" pitchFamily="34" charset="0"/>
              <a:buChar char="»"/>
              <a:defRPr/>
            </a:pPr>
            <a:r>
              <a:rPr lang="en-US" sz="2800" b="1" dirty="0"/>
              <a:t>WestTEC</a:t>
            </a:r>
          </a:p>
          <a:p>
            <a:pPr marL="514350" lvl="2" indent="0" eaLnBrk="1" fontAlgn="auto" hangingPunct="1">
              <a:spcAft>
                <a:spcPts val="1200"/>
              </a:spcAft>
              <a:buNone/>
              <a:defRPr/>
            </a:pPr>
            <a:endParaRPr lang="en-US" sz="2800" dirty="0"/>
          </a:p>
        </p:txBody>
      </p:sp>
      <p:sp>
        <p:nvSpPr>
          <p:cNvPr id="52228" name="Slide Number Placeholder 5">
            <a:extLst>
              <a:ext uri="{FF2B5EF4-FFF2-40B4-BE49-F238E27FC236}">
                <a16:creationId xmlns:a16="http://schemas.microsoft.com/office/drawing/2014/main" id="{F9917B2D-B7CA-CF78-B862-146777338A0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Bahnschrift SemiLight Condensed" panose="020B0502040204020203" pitchFamily="34" charset="0"/>
              <a:buChar char="»"/>
              <a:defRPr sz="2800">
                <a:solidFill>
                  <a:schemeClr val="tx1"/>
                </a:solidFill>
                <a:latin typeface="Nirmala UI" panose="020B0502040204020203" pitchFamily="34" charset="0"/>
              </a:defRPr>
            </a:lvl1pPr>
            <a:lvl2pPr marL="742950" indent="-285750">
              <a:spcBef>
                <a:spcPts val="1000"/>
              </a:spcBef>
              <a:buFont typeface="Symbol" panose="05050102010706020507" pitchFamily="18" charset="2"/>
              <a:buChar char="-"/>
              <a:defRPr sz="2400">
                <a:solidFill>
                  <a:schemeClr val="tx1"/>
                </a:solidFill>
                <a:latin typeface="Nirmala UI" panose="020B0502040204020203" pitchFamily="34" charset="0"/>
              </a:defRPr>
            </a:lvl2pPr>
            <a:lvl3pPr marL="1143000" indent="-228600">
              <a:spcBef>
                <a:spcPts val="1000"/>
              </a:spcBef>
              <a:buFont typeface="Bahnschrift SemiLight Condensed" panose="020B0502040204020203" pitchFamily="34" charset="0"/>
              <a:buChar char="&gt;"/>
              <a:defRPr sz="2000">
                <a:solidFill>
                  <a:schemeClr val="tx1"/>
                </a:solidFill>
                <a:latin typeface="Nirmala UI" panose="020B0502040204020203" pitchFamily="34" charset="0"/>
              </a:defRPr>
            </a:lvl3pPr>
            <a:lvl4pPr marL="1600200" indent="-228600">
              <a:spcBef>
                <a:spcPts val="1000"/>
              </a:spcBef>
              <a:defRPr i="1">
                <a:solidFill>
                  <a:schemeClr val="tx1"/>
                </a:solidFill>
                <a:latin typeface="Nirmala UI" panose="020B0502040204020203" pitchFamily="34" charset="0"/>
              </a:defRPr>
            </a:lvl4pPr>
            <a:lvl5pPr marL="2057400" indent="-228600">
              <a:spcBef>
                <a:spcPts val="1000"/>
              </a:spcBef>
              <a:buFont typeface="Bahnschrift SemiLight Condensed" panose="020B0502040204020203" pitchFamily="34" charset="0"/>
              <a:buChar char="»"/>
              <a:defRPr>
                <a:solidFill>
                  <a:schemeClr val="tx1"/>
                </a:solidFill>
                <a:latin typeface="Nirmala UI" panose="020B0502040204020203" pitchFamily="34" charset="0"/>
              </a:defRPr>
            </a:lvl5pPr>
            <a:lvl6pPr marL="25146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6pPr>
            <a:lvl7pPr marL="29718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7pPr>
            <a:lvl8pPr marL="34290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8pPr>
            <a:lvl9pPr marL="38862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9pPr>
          </a:lstStyle>
          <a:p>
            <a:pPr>
              <a:spcBef>
                <a:spcPct val="0"/>
              </a:spcBef>
              <a:buFontTx/>
              <a:buNone/>
            </a:pPr>
            <a:fld id="{B6C2068F-D754-42A4-B761-582FCDE7C9E1}" type="slidenum">
              <a:rPr lang="en-US" altLang="en-US" sz="1200" smtClean="0">
                <a:solidFill>
                  <a:srgbClr val="8B8C8D"/>
                </a:solidFill>
              </a:rPr>
              <a:pPr>
                <a:spcBef>
                  <a:spcPct val="0"/>
                </a:spcBef>
                <a:buFontTx/>
                <a:buNone/>
              </a:pPr>
              <a:t>2</a:t>
            </a:fld>
            <a:endParaRPr lang="en-US" altLang="en-US" sz="1200">
              <a:solidFill>
                <a:srgbClr val="8B8C8D"/>
              </a:solidFill>
            </a:endParaRPr>
          </a:p>
        </p:txBody>
      </p:sp>
      <p:pic>
        <p:nvPicPr>
          <p:cNvPr id="8" name="Picture 7" descr="A grey electrical device with brown wires&#10;&#10;Description automatically generated">
            <a:extLst>
              <a:ext uri="{FF2B5EF4-FFF2-40B4-BE49-F238E27FC236}">
                <a16:creationId xmlns:a16="http://schemas.microsoft.com/office/drawing/2014/main" id="{DD30E2CB-A1FE-888B-8903-85050BC1B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84611" y="3287647"/>
            <a:ext cx="3635508" cy="3635508"/>
          </a:xfrm>
          <a:prstGeom prst="rect">
            <a:avLst/>
          </a:prstGeom>
        </p:spPr>
      </p:pic>
    </p:spTree>
    <p:extLst>
      <p:ext uri="{BB962C8B-B14F-4D97-AF65-F5344CB8AC3E}">
        <p14:creationId xmlns:p14="http://schemas.microsoft.com/office/powerpoint/2010/main" val="217858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69B7-5522-2025-B8F0-E805FEEE1869}"/>
              </a:ext>
            </a:extLst>
          </p:cNvPr>
          <p:cNvSpPr>
            <a:spLocks noGrp="1"/>
          </p:cNvSpPr>
          <p:nvPr>
            <p:ph type="title"/>
          </p:nvPr>
        </p:nvSpPr>
        <p:spPr/>
        <p:txBody>
          <a:bodyPr>
            <a:noAutofit/>
          </a:bodyPr>
          <a:lstStyle/>
          <a:p>
            <a:r>
              <a:rPr lang="en-US" sz="3200" dirty="0"/>
              <a:t>WPP Provides a Range of Valuable Grid Integration and Coordination Services to its Customer-Members throughout the entire Western Interconnection</a:t>
            </a:r>
          </a:p>
        </p:txBody>
      </p:sp>
      <p:sp>
        <p:nvSpPr>
          <p:cNvPr id="3" name="Slide Number Placeholder 2">
            <a:extLst>
              <a:ext uri="{FF2B5EF4-FFF2-40B4-BE49-F238E27FC236}">
                <a16:creationId xmlns:a16="http://schemas.microsoft.com/office/drawing/2014/main" id="{CDE283C5-9952-2A80-7F77-50500026ACFD}"/>
              </a:ext>
            </a:extLst>
          </p:cNvPr>
          <p:cNvSpPr>
            <a:spLocks noGrp="1"/>
          </p:cNvSpPr>
          <p:nvPr>
            <p:ph type="sldNum" sz="quarter" idx="11"/>
          </p:nvPr>
        </p:nvSpPr>
        <p:spPr>
          <a:xfrm>
            <a:off x="11183112" y="6355080"/>
            <a:ext cx="56692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A52B71-7D07-4CF5-A8D5-1C4F79F1E808}"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1D2528">
                  <a:tint val="75000"/>
                </a:srgbClr>
              </a:solidFill>
              <a:effectLst/>
              <a:uLnTx/>
              <a:uFillTx/>
              <a:latin typeface="Nirmala UI"/>
              <a:ea typeface="+mn-ea"/>
              <a:cs typeface="+mn-cs"/>
            </a:endParaRPr>
          </a:p>
        </p:txBody>
      </p:sp>
      <p:graphicFrame>
        <p:nvGraphicFramePr>
          <p:cNvPr id="7" name="Diagram 6">
            <a:extLst>
              <a:ext uri="{FF2B5EF4-FFF2-40B4-BE49-F238E27FC236}">
                <a16:creationId xmlns:a16="http://schemas.microsoft.com/office/drawing/2014/main" id="{821029EC-894D-A3EB-25B6-CB1C6FA59E6B}"/>
              </a:ext>
            </a:extLst>
          </p:cNvPr>
          <p:cNvGraphicFramePr/>
          <p:nvPr>
            <p:extLst>
              <p:ext uri="{D42A27DB-BD31-4B8C-83A1-F6EECF244321}">
                <p14:modId xmlns:p14="http://schemas.microsoft.com/office/powerpoint/2010/main" val="3813411504"/>
              </p:ext>
            </p:extLst>
          </p:nvPr>
        </p:nvGraphicFramePr>
        <p:xfrm>
          <a:off x="699855" y="2191547"/>
          <a:ext cx="10792290" cy="3975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BB374E4-7772-A2F6-50F3-26106D48CE2E}"/>
              </a:ext>
            </a:extLst>
          </p:cNvPr>
          <p:cNvSpPr txBox="1"/>
          <p:nvPr/>
        </p:nvSpPr>
        <p:spPr>
          <a:xfrm>
            <a:off x="3104049" y="6312734"/>
            <a:ext cx="8388096" cy="338554"/>
          </a:xfrm>
          <a:prstGeom prst="rect">
            <a:avLst/>
          </a:prstGeom>
          <a:noFill/>
        </p:spPr>
        <p:txBody>
          <a:bodyPr wrap="square" rtlCol="0">
            <a:spAutoFit/>
          </a:bodyPr>
          <a:lstStyle/>
          <a:p>
            <a:pPr algn="r"/>
            <a:r>
              <a:rPr lang="en-US" sz="1600" i="1" dirty="0">
                <a:solidFill>
                  <a:schemeClr val="bg1">
                    <a:lumMod val="50000"/>
                  </a:schemeClr>
                </a:solidFill>
              </a:rPr>
              <a:t>*Under WPP independent governance (others governed by participants or agreements) </a:t>
            </a:r>
          </a:p>
        </p:txBody>
      </p:sp>
    </p:spTree>
    <p:extLst>
      <p:ext uri="{BB962C8B-B14F-4D97-AF65-F5344CB8AC3E}">
        <p14:creationId xmlns:p14="http://schemas.microsoft.com/office/powerpoint/2010/main" val="400221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Content Placeholder 6" descr="Map&#10;&#10;Description automatically generated with low confidence">
            <a:extLst>
              <a:ext uri="{FF2B5EF4-FFF2-40B4-BE49-F238E27FC236}">
                <a16:creationId xmlns:a16="http://schemas.microsoft.com/office/drawing/2014/main" id="{6B93DD85-9B9C-B33B-F749-16C35D1447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899" t="24259" r="34262" b="9849"/>
          <a:stretch/>
        </p:blipFill>
        <p:spPr>
          <a:xfrm>
            <a:off x="4708355" y="0"/>
            <a:ext cx="5003800" cy="6858000"/>
          </a:xfrm>
        </p:spPr>
      </p:pic>
      <p:sp>
        <p:nvSpPr>
          <p:cNvPr id="2" name="Title 1">
            <a:extLst>
              <a:ext uri="{FF2B5EF4-FFF2-40B4-BE49-F238E27FC236}">
                <a16:creationId xmlns:a16="http://schemas.microsoft.com/office/drawing/2014/main" id="{A488B240-46A2-7AD1-D979-AD9B1F028151}"/>
              </a:ext>
            </a:extLst>
          </p:cNvPr>
          <p:cNvSpPr>
            <a:spLocks noGrp="1"/>
          </p:cNvSpPr>
          <p:nvPr>
            <p:ph type="title"/>
          </p:nvPr>
        </p:nvSpPr>
        <p:spPr>
          <a:xfrm>
            <a:off x="104775" y="365125"/>
            <a:ext cx="3294064" cy="5838825"/>
          </a:xfrm>
        </p:spPr>
        <p:txBody>
          <a:bodyPr>
            <a:noAutofit/>
          </a:bodyPr>
          <a:lstStyle/>
          <a:p>
            <a:r>
              <a:rPr lang="en-US" sz="3600" dirty="0"/>
              <a:t>Current</a:t>
            </a:r>
            <a:br>
              <a:rPr lang="en-US" sz="3600" dirty="0"/>
            </a:br>
            <a:r>
              <a:rPr lang="en-US" sz="3600" dirty="0"/>
              <a:t>WRAP Participants </a:t>
            </a:r>
            <a:br>
              <a:rPr lang="en-US" sz="2800" dirty="0"/>
            </a:br>
            <a:r>
              <a:rPr lang="en-US" sz="1400" b="0" i="0" cap="none" dirty="0">
                <a:effectLst/>
              </a:rPr>
              <a:t>Arizona Public Service</a:t>
            </a:r>
            <a:br>
              <a:rPr lang="en-US" sz="1400" b="0" i="0" cap="none" dirty="0">
                <a:effectLst/>
              </a:rPr>
            </a:br>
            <a:r>
              <a:rPr lang="en-US" sz="1400" b="0" i="0" cap="none" dirty="0">
                <a:effectLst/>
              </a:rPr>
              <a:t>Avista</a:t>
            </a:r>
            <a:br>
              <a:rPr lang="en-US" sz="1400" b="0" i="0" cap="none" dirty="0">
                <a:effectLst/>
              </a:rPr>
            </a:br>
            <a:r>
              <a:rPr lang="en-US" sz="1400" b="0" i="0" cap="none" dirty="0">
                <a:effectLst/>
              </a:rPr>
              <a:t>Bonneville Power Administration</a:t>
            </a:r>
            <a:br>
              <a:rPr lang="en-US" sz="1400" b="0" i="0" cap="none" dirty="0">
                <a:effectLst/>
              </a:rPr>
            </a:br>
            <a:r>
              <a:rPr lang="en-US" sz="1400" b="0" i="0" cap="none" dirty="0">
                <a:effectLst/>
              </a:rPr>
              <a:t>Calpine</a:t>
            </a:r>
            <a:br>
              <a:rPr lang="en-US" sz="1400" b="0" i="0" cap="none" dirty="0">
                <a:effectLst/>
              </a:rPr>
            </a:br>
            <a:r>
              <a:rPr lang="en-US" sz="1400" b="0" i="0" cap="none" dirty="0">
                <a:effectLst/>
              </a:rPr>
              <a:t>Chelan County PUD</a:t>
            </a:r>
            <a:br>
              <a:rPr lang="en-US" sz="1400" b="0" i="0" cap="none" dirty="0">
                <a:effectLst/>
              </a:rPr>
            </a:br>
            <a:r>
              <a:rPr lang="en-US" sz="1400" b="0" i="0" cap="none" dirty="0">
                <a:effectLst/>
              </a:rPr>
              <a:t>Clatskanie PUD</a:t>
            </a:r>
            <a:br>
              <a:rPr lang="en-US" sz="1400" b="0" i="0" cap="none" dirty="0">
                <a:effectLst/>
              </a:rPr>
            </a:br>
            <a:r>
              <a:rPr lang="en-US" sz="1400" b="0" i="0" cap="none" dirty="0">
                <a:effectLst/>
              </a:rPr>
              <a:t>Eugene Water &amp; Electric Board</a:t>
            </a:r>
            <a:br>
              <a:rPr lang="en-US" sz="1400" b="0" i="0" cap="none" dirty="0">
                <a:effectLst/>
              </a:rPr>
            </a:br>
            <a:r>
              <a:rPr lang="en-US" sz="1400" b="0" i="0" cap="none" dirty="0">
                <a:effectLst/>
              </a:rPr>
              <a:t>Grant PUD</a:t>
            </a:r>
            <a:br>
              <a:rPr lang="en-US" sz="1400" b="0" i="0" cap="none" dirty="0">
                <a:effectLst/>
              </a:rPr>
            </a:br>
            <a:r>
              <a:rPr lang="en-US" sz="1400" b="0" i="0" cap="none" dirty="0">
                <a:effectLst/>
              </a:rPr>
              <a:t>Idaho Power</a:t>
            </a:r>
            <a:br>
              <a:rPr lang="en-US" sz="1400" b="0" i="0" cap="none" dirty="0">
                <a:effectLst/>
              </a:rPr>
            </a:br>
            <a:r>
              <a:rPr lang="en-US" sz="1400" b="0" i="0" cap="none" dirty="0">
                <a:effectLst/>
              </a:rPr>
              <a:t>Northwestern Energy</a:t>
            </a:r>
            <a:br>
              <a:rPr lang="en-US" sz="1400" b="0" i="0" cap="none" dirty="0">
                <a:effectLst/>
              </a:rPr>
            </a:br>
            <a:r>
              <a:rPr lang="en-US" sz="1400" b="0" i="0" cap="none" dirty="0">
                <a:effectLst/>
              </a:rPr>
              <a:t>NV Energy</a:t>
            </a:r>
            <a:br>
              <a:rPr lang="en-US" sz="1400" b="0" i="0" cap="none" dirty="0">
                <a:effectLst/>
              </a:rPr>
            </a:br>
            <a:r>
              <a:rPr lang="en-US" sz="1400" b="0" i="0" cap="none" dirty="0">
                <a:effectLst/>
              </a:rPr>
              <a:t>PacifiCorp</a:t>
            </a:r>
            <a:br>
              <a:rPr lang="en-US" sz="1400" b="0" i="0" cap="none" dirty="0">
                <a:effectLst/>
              </a:rPr>
            </a:br>
            <a:r>
              <a:rPr lang="en-US" sz="1400" b="0" i="0" cap="none" dirty="0">
                <a:effectLst/>
              </a:rPr>
              <a:t>Portland General Electric</a:t>
            </a:r>
            <a:br>
              <a:rPr lang="en-US" sz="1400" b="0" i="0" cap="none" dirty="0">
                <a:effectLst/>
              </a:rPr>
            </a:br>
            <a:r>
              <a:rPr lang="en-US" sz="1400" b="0" i="0" cap="none" dirty="0">
                <a:effectLst/>
              </a:rPr>
              <a:t>Powerex</a:t>
            </a:r>
            <a:br>
              <a:rPr lang="en-US" sz="1400" b="0" i="0" cap="none" dirty="0">
                <a:effectLst/>
              </a:rPr>
            </a:br>
            <a:r>
              <a:rPr lang="en-US" sz="1400" b="0" i="0" cap="none" dirty="0">
                <a:solidFill>
                  <a:schemeClr val="accent1"/>
                </a:solidFill>
                <a:effectLst/>
              </a:rPr>
              <a:t>Public Service Company of New Mexico</a:t>
            </a:r>
            <a:br>
              <a:rPr lang="en-US" sz="1400" b="0" i="0" cap="none" dirty="0">
                <a:effectLst/>
              </a:rPr>
            </a:br>
            <a:r>
              <a:rPr lang="en-US" sz="1400" b="0" i="0" cap="none" dirty="0">
                <a:effectLst/>
              </a:rPr>
              <a:t>Puget Sound Energy</a:t>
            </a:r>
            <a:br>
              <a:rPr lang="en-US" sz="1400" b="0" i="0" cap="none" dirty="0">
                <a:effectLst/>
              </a:rPr>
            </a:br>
            <a:r>
              <a:rPr lang="en-US" sz="1400" b="0" i="0" cap="none" dirty="0">
                <a:effectLst/>
              </a:rPr>
              <a:t>Salt River Project</a:t>
            </a:r>
            <a:br>
              <a:rPr lang="en-US" sz="1400" b="0" i="0" cap="none" dirty="0">
                <a:effectLst/>
              </a:rPr>
            </a:br>
            <a:r>
              <a:rPr lang="en-US" sz="1400" b="0" i="0" cap="none" dirty="0">
                <a:effectLst/>
              </a:rPr>
              <a:t>Seattle City Light</a:t>
            </a:r>
            <a:br>
              <a:rPr lang="en-US" sz="1400" b="0" i="0" cap="none" dirty="0">
                <a:effectLst/>
              </a:rPr>
            </a:br>
            <a:r>
              <a:rPr lang="en-US" sz="1400" b="0" i="0" cap="none" dirty="0">
                <a:effectLst/>
              </a:rPr>
              <a:t>Shell Energy</a:t>
            </a:r>
            <a:br>
              <a:rPr lang="en-US" sz="1400" b="0" i="0" cap="none" dirty="0">
                <a:effectLst/>
              </a:rPr>
            </a:br>
            <a:r>
              <a:rPr lang="en-US" sz="1400" b="0" i="0" cap="none" dirty="0">
                <a:effectLst/>
              </a:rPr>
              <a:t>Snohomish PUD</a:t>
            </a:r>
            <a:br>
              <a:rPr lang="en-US" sz="1400" b="0" i="0" cap="none" dirty="0">
                <a:effectLst/>
              </a:rPr>
            </a:br>
            <a:r>
              <a:rPr lang="en-US" sz="1400" b="0" i="0" cap="none" dirty="0">
                <a:effectLst/>
              </a:rPr>
              <a:t>Tacoma Power</a:t>
            </a:r>
            <a:br>
              <a:rPr lang="en-US" sz="1400" b="0" i="0" cap="none" dirty="0">
                <a:effectLst/>
              </a:rPr>
            </a:br>
            <a:r>
              <a:rPr lang="en-US" sz="1400" b="0" i="0" cap="none" dirty="0">
                <a:effectLst/>
              </a:rPr>
              <a:t>The Energy Authority</a:t>
            </a:r>
            <a:br>
              <a:rPr lang="en-US" sz="1400" b="0" i="0" cap="none" dirty="0">
                <a:effectLst/>
              </a:rPr>
            </a:br>
            <a:endParaRPr lang="en-US" sz="2800" b="0" cap="none" dirty="0"/>
          </a:p>
        </p:txBody>
      </p:sp>
      <p:sp>
        <p:nvSpPr>
          <p:cNvPr id="48132" name="Slide Number Placeholder 3">
            <a:extLst>
              <a:ext uri="{FF2B5EF4-FFF2-40B4-BE49-F238E27FC236}">
                <a16:creationId xmlns:a16="http://schemas.microsoft.com/office/drawing/2014/main" id="{A6664716-ED12-DCD6-3A15-578D363EA79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Bahnschrift SemiLight Condensed" panose="020B0502040204020203" pitchFamily="34" charset="0"/>
              <a:buChar char="»"/>
              <a:defRPr sz="2800">
                <a:solidFill>
                  <a:schemeClr val="tx1"/>
                </a:solidFill>
                <a:latin typeface="Nirmala UI" panose="020B0502040204020203" pitchFamily="34" charset="0"/>
              </a:defRPr>
            </a:lvl1pPr>
            <a:lvl2pPr marL="742950" indent="-285750">
              <a:spcBef>
                <a:spcPts val="1000"/>
              </a:spcBef>
              <a:buFont typeface="Symbol" panose="05050102010706020507" pitchFamily="18" charset="2"/>
              <a:buChar char="-"/>
              <a:defRPr sz="2400">
                <a:solidFill>
                  <a:schemeClr val="tx1"/>
                </a:solidFill>
                <a:latin typeface="Nirmala UI" panose="020B0502040204020203" pitchFamily="34" charset="0"/>
              </a:defRPr>
            </a:lvl2pPr>
            <a:lvl3pPr marL="1143000" indent="-228600">
              <a:spcBef>
                <a:spcPts val="1000"/>
              </a:spcBef>
              <a:buFont typeface="Bahnschrift SemiLight Condensed" panose="020B0502040204020203" pitchFamily="34" charset="0"/>
              <a:buChar char="&gt;"/>
              <a:defRPr sz="2000">
                <a:solidFill>
                  <a:schemeClr val="tx1"/>
                </a:solidFill>
                <a:latin typeface="Nirmala UI" panose="020B0502040204020203" pitchFamily="34" charset="0"/>
              </a:defRPr>
            </a:lvl3pPr>
            <a:lvl4pPr marL="1600200" indent="-228600">
              <a:spcBef>
                <a:spcPts val="1000"/>
              </a:spcBef>
              <a:defRPr i="1">
                <a:solidFill>
                  <a:schemeClr val="tx1"/>
                </a:solidFill>
                <a:latin typeface="Nirmala UI" panose="020B0502040204020203" pitchFamily="34" charset="0"/>
              </a:defRPr>
            </a:lvl4pPr>
            <a:lvl5pPr marL="2057400" indent="-228600">
              <a:spcBef>
                <a:spcPts val="1000"/>
              </a:spcBef>
              <a:buFont typeface="Bahnschrift SemiLight Condensed" panose="020B0502040204020203" pitchFamily="34" charset="0"/>
              <a:buChar char="»"/>
              <a:defRPr>
                <a:solidFill>
                  <a:schemeClr val="tx1"/>
                </a:solidFill>
                <a:latin typeface="Nirmala UI" panose="020B0502040204020203" pitchFamily="34" charset="0"/>
              </a:defRPr>
            </a:lvl5pPr>
            <a:lvl6pPr marL="25146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6pPr>
            <a:lvl7pPr marL="29718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7pPr>
            <a:lvl8pPr marL="34290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8pPr>
            <a:lvl9pPr marL="38862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2B36DA-98E1-416D-8918-9F4B5051C40A}" type="slidenum">
              <a:rPr kumimoji="0" lang="en-US" altLang="en-US" sz="1200" b="0" i="0" u="none" strike="noStrike" kern="1200" cap="none" spc="0" normalizeH="0" baseline="0" noProof="0" smtClean="0">
                <a:ln>
                  <a:noFill/>
                </a:ln>
                <a:solidFill>
                  <a:srgbClr val="8B8C8D"/>
                </a:solidFill>
                <a:effectLst/>
                <a:uLnTx/>
                <a:uFillTx/>
                <a:latin typeface="Nirmala UI"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8B8C8D"/>
              </a:solidFill>
              <a:effectLst/>
              <a:uLnTx/>
              <a:uFillTx/>
              <a:latin typeface="Nirmala UI" panose="020B0502040204020203" pitchFamily="34" charset="0"/>
              <a:ea typeface="+mn-ea"/>
              <a:cs typeface="+mn-cs"/>
            </a:endParaRPr>
          </a:p>
        </p:txBody>
      </p:sp>
      <p:pic>
        <p:nvPicPr>
          <p:cNvPr id="9" name="Picture 8">
            <a:extLst>
              <a:ext uri="{FF2B5EF4-FFF2-40B4-BE49-F238E27FC236}">
                <a16:creationId xmlns:a16="http://schemas.microsoft.com/office/drawing/2014/main" id="{373EE64B-E8FA-B8EE-07F6-DD879E45296C}"/>
              </a:ext>
            </a:extLst>
          </p:cNvPr>
          <p:cNvPicPr>
            <a:picLocks noChangeAspect="1"/>
          </p:cNvPicPr>
          <p:nvPr/>
        </p:nvPicPr>
        <p:blipFill>
          <a:blip r:embed="rId4"/>
          <a:stretch>
            <a:fillRect/>
          </a:stretch>
        </p:blipFill>
        <p:spPr>
          <a:xfrm>
            <a:off x="9997612" y="2567824"/>
            <a:ext cx="1635166" cy="1433425"/>
          </a:xfrm>
          <a:prstGeom prst="rect">
            <a:avLst/>
          </a:prstGeom>
        </p:spPr>
      </p:pic>
    </p:spTree>
    <p:extLst>
      <p:ext uri="{BB962C8B-B14F-4D97-AF65-F5344CB8AC3E}">
        <p14:creationId xmlns:p14="http://schemas.microsoft.com/office/powerpoint/2010/main" val="3811422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08C0B-4ADA-A8C2-4214-3517D23ABDC3}"/>
              </a:ext>
            </a:extLst>
          </p:cNvPr>
          <p:cNvSpPr>
            <a:spLocks noGrp="1"/>
          </p:cNvSpPr>
          <p:nvPr>
            <p:ph type="title"/>
          </p:nvPr>
        </p:nvSpPr>
        <p:spPr/>
        <p:txBody>
          <a:bodyPr>
            <a:noAutofit/>
          </a:bodyPr>
          <a:lstStyle/>
          <a:p>
            <a:r>
              <a:rPr lang="en-US"/>
              <a:t>Roles of the PA and PO</a:t>
            </a:r>
          </a:p>
        </p:txBody>
      </p:sp>
      <p:sp>
        <p:nvSpPr>
          <p:cNvPr id="6" name="Content Placeholder 5">
            <a:extLst>
              <a:ext uri="{FF2B5EF4-FFF2-40B4-BE49-F238E27FC236}">
                <a16:creationId xmlns:a16="http://schemas.microsoft.com/office/drawing/2014/main" id="{FAB89B12-2DF7-73D5-4EC5-82942D224F2A}"/>
              </a:ext>
            </a:extLst>
          </p:cNvPr>
          <p:cNvSpPr>
            <a:spLocks noGrp="1"/>
          </p:cNvSpPr>
          <p:nvPr>
            <p:ph idx="1"/>
          </p:nvPr>
        </p:nvSpPr>
        <p:spPr/>
        <p:txBody>
          <a:bodyPr anchor="ctr"/>
          <a:lstStyle/>
          <a:p>
            <a:r>
              <a:rPr lang="en-US" b="1" dirty="0"/>
              <a:t>Western Power Pool </a:t>
            </a:r>
            <a:r>
              <a:rPr lang="en-US" dirty="0"/>
              <a:t>(WPP) serves as the </a:t>
            </a:r>
            <a:r>
              <a:rPr lang="en-US" b="1" dirty="0"/>
              <a:t>Program Administrator (PA)</a:t>
            </a:r>
            <a:r>
              <a:rPr lang="en-US" dirty="0"/>
              <a:t> of the WRAP</a:t>
            </a:r>
          </a:p>
          <a:p>
            <a:pPr lvl="1"/>
            <a:r>
              <a:rPr lang="en-US" dirty="0"/>
              <a:t>Undertakes all actions necessary to implement and administer program </a:t>
            </a:r>
          </a:p>
          <a:p>
            <a:r>
              <a:rPr lang="en-US" b="1" dirty="0"/>
              <a:t>Southwest Power Pool </a:t>
            </a:r>
            <a:r>
              <a:rPr lang="en-US" dirty="0"/>
              <a:t>(SPP) serves as the </a:t>
            </a:r>
            <a:r>
              <a:rPr lang="en-US" b="1" dirty="0"/>
              <a:t>Program Operator (PO)</a:t>
            </a:r>
            <a:r>
              <a:rPr lang="en-US" dirty="0"/>
              <a:t> of the WRAP</a:t>
            </a:r>
          </a:p>
          <a:p>
            <a:pPr lvl="1"/>
            <a:r>
              <a:rPr lang="en-US" dirty="0"/>
              <a:t>Provides technical, analytical, and implementation support to the Program Administrator</a:t>
            </a:r>
          </a:p>
        </p:txBody>
      </p:sp>
      <p:sp>
        <p:nvSpPr>
          <p:cNvPr id="4" name="Slide Number Placeholder 3">
            <a:extLst>
              <a:ext uri="{FF2B5EF4-FFF2-40B4-BE49-F238E27FC236}">
                <a16:creationId xmlns:a16="http://schemas.microsoft.com/office/drawing/2014/main" id="{E4DD3DC6-B54C-11D7-8A08-A4523FD83C31}"/>
              </a:ext>
            </a:extLst>
          </p:cNvPr>
          <p:cNvSpPr>
            <a:spLocks noGrp="1"/>
          </p:cNvSpPr>
          <p:nvPr>
            <p:ph type="sldNum" sz="quarter" idx="10"/>
          </p:nvPr>
        </p:nvSpPr>
        <p:spPr/>
        <p:txBody>
          <a:bodyPr/>
          <a:lstStyle/>
          <a:p>
            <a:pPr>
              <a:defRPr/>
            </a:pPr>
            <a:fld id="{6C594E8F-7955-4E19-9A99-70B2BFF3799B}" type="slidenum">
              <a:rPr lang="en-US" altLang="en-US" smtClean="0"/>
              <a:pPr>
                <a:defRPr/>
              </a:pPr>
              <a:t>5</a:t>
            </a:fld>
            <a:endParaRPr lang="en-US" altLang="en-US"/>
          </a:p>
        </p:txBody>
      </p:sp>
    </p:spTree>
    <p:extLst>
      <p:ext uri="{BB962C8B-B14F-4D97-AF65-F5344CB8AC3E}">
        <p14:creationId xmlns:p14="http://schemas.microsoft.com/office/powerpoint/2010/main" val="155170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C669B-425B-857F-B3EB-286F3F26D147}"/>
              </a:ext>
            </a:extLst>
          </p:cNvPr>
          <p:cNvSpPr>
            <a:spLocks noGrp="1"/>
          </p:cNvSpPr>
          <p:nvPr>
            <p:ph type="title"/>
          </p:nvPr>
        </p:nvSpPr>
        <p:spPr>
          <a:xfrm>
            <a:off x="1484313" y="0"/>
            <a:ext cx="10018712" cy="1752600"/>
          </a:xfrm>
        </p:spPr>
        <p:txBody>
          <a:bodyPr/>
          <a:lstStyle/>
          <a:p>
            <a:pPr eaLnBrk="1" fontAlgn="auto" hangingPunct="1">
              <a:spcAft>
                <a:spcPts val="0"/>
              </a:spcAft>
              <a:defRPr/>
            </a:pPr>
            <a:r>
              <a:rPr lang="en-US" dirty="0"/>
              <a:t>WRAP VALUE PROPOSITION</a:t>
            </a:r>
          </a:p>
        </p:txBody>
      </p:sp>
      <p:sp>
        <p:nvSpPr>
          <p:cNvPr id="2" name="Content Placeholder 1">
            <a:extLst>
              <a:ext uri="{FF2B5EF4-FFF2-40B4-BE49-F238E27FC236}">
                <a16:creationId xmlns:a16="http://schemas.microsoft.com/office/drawing/2014/main" id="{E872ACC5-65B0-0A9D-485A-9082FE3BE420}"/>
              </a:ext>
            </a:extLst>
          </p:cNvPr>
          <p:cNvSpPr>
            <a:spLocks noGrp="1"/>
          </p:cNvSpPr>
          <p:nvPr>
            <p:ph idx="1"/>
          </p:nvPr>
        </p:nvSpPr>
        <p:spPr>
          <a:xfrm>
            <a:off x="1584326" y="1491343"/>
            <a:ext cx="10018712" cy="3875314"/>
          </a:xfrm>
        </p:spPr>
        <p:txBody>
          <a:bodyPr rtlCol="0">
            <a:normAutofit/>
          </a:bodyPr>
          <a:lstStyle/>
          <a:p>
            <a:pPr marL="285750" lvl="1" eaLnBrk="1" fontAlgn="auto" hangingPunct="1">
              <a:spcAft>
                <a:spcPts val="1200"/>
              </a:spcAft>
              <a:buFont typeface="Bahnschrift SemiLight Condensed" panose="020B0502040204020203" pitchFamily="34" charset="0"/>
              <a:buChar char="»"/>
              <a:defRPr/>
            </a:pPr>
            <a:r>
              <a:rPr lang="en-US" sz="2800" b="1" dirty="0"/>
              <a:t>Binding forward showing </a:t>
            </a:r>
            <a:r>
              <a:rPr lang="en-US" sz="2800" dirty="0"/>
              <a:t>requires Participants to show they have secured their share of the regional capacity need for the upcoming season using common planning and capacity accreditation metrics</a:t>
            </a:r>
            <a:endParaRPr lang="en-US" sz="2800" dirty="0">
              <a:cs typeface="Nirmala UI"/>
            </a:endParaRPr>
          </a:p>
          <a:p>
            <a:pPr marL="285750" lvl="1" eaLnBrk="1" fontAlgn="auto" hangingPunct="1">
              <a:spcAft>
                <a:spcPts val="1200"/>
              </a:spcAft>
              <a:buFont typeface="Bahnschrift SemiLight Condensed" panose="020B0502040204020203" pitchFamily="34" charset="0"/>
              <a:buChar char="»"/>
              <a:defRPr/>
            </a:pPr>
            <a:r>
              <a:rPr lang="en-US" sz="2800" b="1" dirty="0"/>
              <a:t>Binding operational program </a:t>
            </a:r>
            <a:r>
              <a:rPr lang="en-US" sz="2800" dirty="0"/>
              <a:t>obligates Participants with surplus to assist Participants with a deficit in the hours of highest need using bilateral trading mechanisms</a:t>
            </a:r>
          </a:p>
          <a:p>
            <a:pPr marL="514350" lvl="2" indent="0" eaLnBrk="1" fontAlgn="auto" hangingPunct="1">
              <a:spcAft>
                <a:spcPts val="1200"/>
              </a:spcAft>
              <a:buNone/>
              <a:defRPr/>
            </a:pPr>
            <a:endParaRPr lang="en-US" sz="2800" dirty="0"/>
          </a:p>
        </p:txBody>
      </p:sp>
      <p:sp>
        <p:nvSpPr>
          <p:cNvPr id="52228" name="Slide Number Placeholder 5">
            <a:extLst>
              <a:ext uri="{FF2B5EF4-FFF2-40B4-BE49-F238E27FC236}">
                <a16:creationId xmlns:a16="http://schemas.microsoft.com/office/drawing/2014/main" id="{F9917B2D-B7CA-CF78-B862-146777338A0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Bahnschrift SemiLight Condensed" panose="020B0502040204020203" pitchFamily="34" charset="0"/>
              <a:buChar char="»"/>
              <a:defRPr sz="2800">
                <a:solidFill>
                  <a:schemeClr val="tx1"/>
                </a:solidFill>
                <a:latin typeface="Nirmala UI" panose="020B0502040204020203" pitchFamily="34" charset="0"/>
              </a:defRPr>
            </a:lvl1pPr>
            <a:lvl2pPr marL="742950" indent="-285750">
              <a:spcBef>
                <a:spcPts val="1000"/>
              </a:spcBef>
              <a:buFont typeface="Symbol" panose="05050102010706020507" pitchFamily="18" charset="2"/>
              <a:buChar char="-"/>
              <a:defRPr sz="2400">
                <a:solidFill>
                  <a:schemeClr val="tx1"/>
                </a:solidFill>
                <a:latin typeface="Nirmala UI" panose="020B0502040204020203" pitchFamily="34" charset="0"/>
              </a:defRPr>
            </a:lvl2pPr>
            <a:lvl3pPr marL="1143000" indent="-228600">
              <a:spcBef>
                <a:spcPts val="1000"/>
              </a:spcBef>
              <a:buFont typeface="Bahnschrift SemiLight Condensed" panose="020B0502040204020203" pitchFamily="34" charset="0"/>
              <a:buChar char="&gt;"/>
              <a:defRPr sz="2000">
                <a:solidFill>
                  <a:schemeClr val="tx1"/>
                </a:solidFill>
                <a:latin typeface="Nirmala UI" panose="020B0502040204020203" pitchFamily="34" charset="0"/>
              </a:defRPr>
            </a:lvl3pPr>
            <a:lvl4pPr marL="1600200" indent="-228600">
              <a:spcBef>
                <a:spcPts val="1000"/>
              </a:spcBef>
              <a:defRPr i="1">
                <a:solidFill>
                  <a:schemeClr val="tx1"/>
                </a:solidFill>
                <a:latin typeface="Nirmala UI" panose="020B0502040204020203" pitchFamily="34" charset="0"/>
              </a:defRPr>
            </a:lvl4pPr>
            <a:lvl5pPr marL="2057400" indent="-228600">
              <a:spcBef>
                <a:spcPts val="1000"/>
              </a:spcBef>
              <a:buFont typeface="Bahnschrift SemiLight Condensed" panose="020B0502040204020203" pitchFamily="34" charset="0"/>
              <a:buChar char="»"/>
              <a:defRPr>
                <a:solidFill>
                  <a:schemeClr val="tx1"/>
                </a:solidFill>
                <a:latin typeface="Nirmala UI" panose="020B0502040204020203" pitchFamily="34" charset="0"/>
              </a:defRPr>
            </a:lvl5pPr>
            <a:lvl6pPr marL="25146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6pPr>
            <a:lvl7pPr marL="29718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7pPr>
            <a:lvl8pPr marL="34290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8pPr>
            <a:lvl9pPr marL="38862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9pPr>
          </a:lstStyle>
          <a:p>
            <a:pPr>
              <a:spcBef>
                <a:spcPct val="0"/>
              </a:spcBef>
              <a:buFontTx/>
              <a:buNone/>
            </a:pPr>
            <a:fld id="{B6C2068F-D754-42A4-B761-582FCDE7C9E1}" type="slidenum">
              <a:rPr lang="en-US" altLang="en-US" sz="1200" smtClean="0">
                <a:solidFill>
                  <a:srgbClr val="8B8C8D"/>
                </a:solidFill>
              </a:rPr>
              <a:pPr>
                <a:spcBef>
                  <a:spcPct val="0"/>
                </a:spcBef>
                <a:buFontTx/>
                <a:buNone/>
              </a:pPr>
              <a:t>6</a:t>
            </a:fld>
            <a:endParaRPr lang="en-US" altLang="en-US" sz="1200">
              <a:solidFill>
                <a:srgbClr val="8B8C8D"/>
              </a:solidFill>
            </a:endParaRPr>
          </a:p>
        </p:txBody>
      </p:sp>
      <p:grpSp>
        <p:nvGrpSpPr>
          <p:cNvPr id="3" name="Group 2">
            <a:extLst>
              <a:ext uri="{FF2B5EF4-FFF2-40B4-BE49-F238E27FC236}">
                <a16:creationId xmlns:a16="http://schemas.microsoft.com/office/drawing/2014/main" id="{96549339-E8BE-AEAD-CE94-34E80BB8B2FE}"/>
              </a:ext>
            </a:extLst>
          </p:cNvPr>
          <p:cNvGrpSpPr/>
          <p:nvPr/>
        </p:nvGrpSpPr>
        <p:grpSpPr>
          <a:xfrm>
            <a:off x="1584326" y="4967288"/>
            <a:ext cx="9598024" cy="1752600"/>
            <a:chOff x="6808" y="187979"/>
            <a:chExt cx="2035082" cy="1335522"/>
          </a:xfrm>
        </p:grpSpPr>
        <p:sp>
          <p:nvSpPr>
            <p:cNvPr id="5" name="Rectangle: Rounded Corners 4">
              <a:extLst>
                <a:ext uri="{FF2B5EF4-FFF2-40B4-BE49-F238E27FC236}">
                  <a16:creationId xmlns:a16="http://schemas.microsoft.com/office/drawing/2014/main" id="{7AA12EA2-49C4-C63C-53D7-3FC6F76155D3}"/>
                </a:ext>
              </a:extLst>
            </p:cNvPr>
            <p:cNvSpPr/>
            <p:nvPr/>
          </p:nvSpPr>
          <p:spPr>
            <a:xfrm>
              <a:off x="6808" y="187979"/>
              <a:ext cx="2035082" cy="1335522"/>
            </a:xfrm>
            <a:prstGeom prst="roundRect">
              <a:avLst>
                <a:gd name="adj" fmla="val 10000"/>
              </a:avLst>
            </a:prstGeom>
            <a:solidFill>
              <a:srgbClr val="FFBB58">
                <a:hueOff val="0"/>
                <a:satOff val="0"/>
                <a:lumOff val="0"/>
                <a:alphaOff val="0"/>
              </a:srgbClr>
            </a:solidFill>
            <a:ln w="12700" cap="flat" cmpd="sng" algn="ctr">
              <a:solidFill>
                <a:prstClr val="white">
                  <a:hueOff val="0"/>
                  <a:satOff val="0"/>
                  <a:lumOff val="0"/>
                  <a:alphaOff val="0"/>
                </a:prstClr>
              </a:solidFill>
              <a:prstDash val="solid"/>
              <a:miter lim="800000"/>
            </a:ln>
            <a:effec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 name="Rectangle: Rounded Corners 4">
              <a:extLst>
                <a:ext uri="{FF2B5EF4-FFF2-40B4-BE49-F238E27FC236}">
                  <a16:creationId xmlns:a16="http://schemas.microsoft.com/office/drawing/2014/main" id="{AFEA80AF-C598-7A2A-EF35-4B5428F03E06}"/>
                </a:ext>
              </a:extLst>
            </p:cNvPr>
            <p:cNvSpPr txBox="1"/>
            <p:nvPr/>
          </p:nvSpPr>
          <p:spPr>
            <a:xfrm>
              <a:off x="45924" y="227095"/>
              <a:ext cx="1956850" cy="125729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457200" lvl="0" indent="-457200" algn="ctr" defTabSz="800100">
                <a:lnSpc>
                  <a:spcPct val="90000"/>
                </a:lnSpc>
                <a:spcBef>
                  <a:spcPct val="0"/>
                </a:spcBef>
                <a:spcAft>
                  <a:spcPct val="35000"/>
                </a:spcAft>
                <a:buFont typeface="Wingdings" panose="05000000000000000000" pitchFamily="2" charset="2"/>
                <a:buChar char="ð"/>
              </a:pPr>
              <a:r>
                <a:rPr lang="en-US" sz="2800" kern="1200" dirty="0">
                  <a:solidFill>
                    <a:schemeClr val="tx1"/>
                  </a:solidFill>
                  <a:sym typeface="Wingdings" panose="05000000000000000000" pitchFamily="2" charset="2"/>
                </a:rPr>
                <a:t>Set of common analytically derived reliability metrics</a:t>
              </a:r>
            </a:p>
            <a:p>
              <a:pPr marL="457200" lvl="0" indent="-457200" algn="ctr" defTabSz="800100">
                <a:lnSpc>
                  <a:spcPct val="90000"/>
                </a:lnSpc>
                <a:spcBef>
                  <a:spcPct val="0"/>
                </a:spcBef>
                <a:spcAft>
                  <a:spcPct val="35000"/>
                </a:spcAft>
                <a:buFont typeface="Wingdings" panose="05000000000000000000" pitchFamily="2" charset="2"/>
                <a:buChar char="ð"/>
              </a:pPr>
              <a:r>
                <a:rPr lang="en-US" sz="2800" kern="1200" dirty="0">
                  <a:solidFill>
                    <a:schemeClr val="tx1"/>
                  </a:solidFill>
                  <a:sym typeface="Wingdings" panose="05000000000000000000" pitchFamily="2" charset="2"/>
                </a:rPr>
                <a:t>Leveraging load and resource diversity for reliability</a:t>
              </a:r>
              <a:endParaRPr lang="en-US" sz="2800" kern="1200" dirty="0">
                <a:solidFill>
                  <a:schemeClr val="tx1"/>
                </a:solidFill>
              </a:endParaRPr>
            </a:p>
          </p:txBody>
        </p:sp>
      </p:grpSp>
    </p:spTree>
    <p:extLst>
      <p:ext uri="{BB962C8B-B14F-4D97-AF65-F5344CB8AC3E}">
        <p14:creationId xmlns:p14="http://schemas.microsoft.com/office/powerpoint/2010/main" val="42396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0C4F-FDE9-0AC8-FB9B-E2A8F3EB4FE5}"/>
              </a:ext>
            </a:extLst>
          </p:cNvPr>
          <p:cNvSpPr>
            <a:spLocks noGrp="1"/>
          </p:cNvSpPr>
          <p:nvPr>
            <p:ph type="title"/>
          </p:nvPr>
        </p:nvSpPr>
        <p:spPr/>
        <p:txBody>
          <a:bodyPr/>
          <a:lstStyle/>
          <a:p>
            <a:pPr eaLnBrk="1" fontAlgn="auto" hangingPunct="1">
              <a:spcAft>
                <a:spcPts val="0"/>
              </a:spcAft>
              <a:defRPr/>
            </a:pPr>
            <a:r>
              <a:rPr lang="en-US" sz="4800" dirty="0"/>
              <a:t>Program Design Overview</a:t>
            </a:r>
            <a:br>
              <a:rPr lang="en-US" sz="4800" dirty="0"/>
            </a:br>
            <a:r>
              <a:rPr lang="en-US" sz="3200" dirty="0">
                <a:solidFill>
                  <a:schemeClr val="accent1"/>
                </a:solidFill>
              </a:rPr>
              <a:t>Forward Showing</a:t>
            </a:r>
            <a:endParaRPr lang="en-US" sz="4800" dirty="0">
              <a:solidFill>
                <a:schemeClr val="accent1"/>
              </a:solidFill>
            </a:endParaRPr>
          </a:p>
        </p:txBody>
      </p:sp>
      <p:sp>
        <p:nvSpPr>
          <p:cNvPr id="5" name="Content Placeholder 4">
            <a:extLst>
              <a:ext uri="{FF2B5EF4-FFF2-40B4-BE49-F238E27FC236}">
                <a16:creationId xmlns:a16="http://schemas.microsoft.com/office/drawing/2014/main" id="{2CBA63A9-336B-D043-1F7F-6F7EE5B6A7D0}"/>
              </a:ext>
            </a:extLst>
          </p:cNvPr>
          <p:cNvSpPr>
            <a:spLocks noGrp="1"/>
          </p:cNvSpPr>
          <p:nvPr>
            <p:ph idx="1"/>
          </p:nvPr>
        </p:nvSpPr>
        <p:spPr>
          <a:xfrm>
            <a:off x="1107719" y="3355666"/>
            <a:ext cx="10515600" cy="3332425"/>
          </a:xfrm>
        </p:spPr>
        <p:txBody>
          <a:bodyPr rtlCol="0">
            <a:normAutofit fontScale="92500"/>
          </a:bodyPr>
          <a:lstStyle/>
          <a:p>
            <a:pPr marL="228600" lvl="1" eaLnBrk="1" fontAlgn="auto" hangingPunct="1">
              <a:spcAft>
                <a:spcPts val="0"/>
              </a:spcAft>
              <a:buFont typeface="Bahnschrift SemiLight Condensed" panose="020B0502040204020203" pitchFamily="34" charset="0"/>
              <a:buChar char="»"/>
              <a:defRPr/>
            </a:pPr>
            <a:r>
              <a:rPr lang="en-US" dirty="0"/>
              <a:t>Establishes a </a:t>
            </a:r>
            <a:r>
              <a:rPr lang="en-US" b="1" dirty="0"/>
              <a:t>regional reliability metric </a:t>
            </a:r>
            <a:r>
              <a:rPr lang="en-US" dirty="0"/>
              <a:t>(seasonal 1 event-day in 10 years LOLE)</a:t>
            </a:r>
          </a:p>
          <a:p>
            <a:pPr marL="742950" lvl="2" indent="-285750" eaLnBrk="1" fontAlgn="auto" hangingPunct="1">
              <a:spcAft>
                <a:spcPts val="0"/>
              </a:spcAft>
              <a:buFont typeface="Nirmala UI" panose="020B0502040204020203" pitchFamily="34" charset="0"/>
              <a:buChar char="–"/>
              <a:defRPr/>
            </a:pPr>
            <a:r>
              <a:rPr lang="en-US" sz="1800" dirty="0"/>
              <a:t>Transition away from utility-by-utility RA programs and assumptions </a:t>
            </a:r>
          </a:p>
          <a:p>
            <a:pPr marL="228600" lvl="1" eaLnBrk="1" fontAlgn="auto" hangingPunct="1">
              <a:spcAft>
                <a:spcPts val="0"/>
              </a:spcAft>
              <a:buFont typeface="Bahnschrift SemiLight Condensed" panose="020B0502040204020203" pitchFamily="34" charset="0"/>
              <a:buChar char="»"/>
              <a:defRPr/>
            </a:pPr>
            <a:r>
              <a:rPr lang="en-US" altLang="en-US" dirty="0"/>
              <a:t>Registered resources receive a </a:t>
            </a:r>
            <a:r>
              <a:rPr lang="en-US" altLang="en-US" b="1" dirty="0"/>
              <a:t>Qualifying Capacity Contribution </a:t>
            </a:r>
            <a:r>
              <a:rPr lang="en-US" altLang="en-US" dirty="0"/>
              <a:t>(QCC) in advance of forward showing deadlines (seven months ahead of winter and summer seasons)</a:t>
            </a:r>
          </a:p>
          <a:p>
            <a:pPr marL="742950" lvl="2" indent="-285750" eaLnBrk="1" fontAlgn="auto" hangingPunct="1">
              <a:spcAft>
                <a:spcPts val="0"/>
              </a:spcAft>
              <a:buFont typeface="Nirmala UI" panose="020B0502040204020203" pitchFamily="34" charset="0"/>
              <a:buChar char="–"/>
              <a:defRPr/>
            </a:pPr>
            <a:r>
              <a:rPr lang="en-US" altLang="en-US" sz="1800" dirty="0"/>
              <a:t>Resource-agnostic, consistent methodology for assessing capacity contribution </a:t>
            </a:r>
          </a:p>
          <a:p>
            <a:pPr marL="228600" lvl="1" eaLnBrk="1" fontAlgn="auto" hangingPunct="1">
              <a:spcAft>
                <a:spcPts val="0"/>
              </a:spcAft>
              <a:buFont typeface="Bahnschrift SemiLight Condensed" panose="020B0502040204020203" pitchFamily="34" charset="0"/>
              <a:buChar char="»"/>
              <a:defRPr/>
            </a:pPr>
            <a:r>
              <a:rPr lang="en-US" altLang="en-US" dirty="0"/>
              <a:t>Non-compliance with forward showing requirements (capacity or transmission) results in a </a:t>
            </a:r>
            <a:r>
              <a:rPr lang="en-US" altLang="en-US" b="1" dirty="0"/>
              <a:t>Forward Showing Deficiency Charge</a:t>
            </a:r>
          </a:p>
        </p:txBody>
      </p:sp>
      <p:sp>
        <p:nvSpPr>
          <p:cNvPr id="52228" name="Slide Number Placeholder 3">
            <a:extLst>
              <a:ext uri="{FF2B5EF4-FFF2-40B4-BE49-F238E27FC236}">
                <a16:creationId xmlns:a16="http://schemas.microsoft.com/office/drawing/2014/main" id="{649C94F5-C392-B733-66C6-0D79F4DB65D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Bahnschrift SemiLight Condensed" panose="020B0502040204020203" pitchFamily="34" charset="0"/>
              <a:buChar char="»"/>
              <a:defRPr sz="2800">
                <a:solidFill>
                  <a:schemeClr val="tx1"/>
                </a:solidFill>
                <a:latin typeface="Nirmala UI" panose="020B0502040204020203" pitchFamily="34" charset="0"/>
              </a:defRPr>
            </a:lvl1pPr>
            <a:lvl2pPr marL="742950" indent="-285750">
              <a:spcBef>
                <a:spcPts val="1000"/>
              </a:spcBef>
              <a:buFont typeface="Symbol" panose="05050102010706020507" pitchFamily="18" charset="2"/>
              <a:buChar char="-"/>
              <a:defRPr sz="2400">
                <a:solidFill>
                  <a:schemeClr val="tx1"/>
                </a:solidFill>
                <a:latin typeface="Nirmala UI" panose="020B0502040204020203" pitchFamily="34" charset="0"/>
              </a:defRPr>
            </a:lvl2pPr>
            <a:lvl3pPr marL="1143000" indent="-228600">
              <a:spcBef>
                <a:spcPts val="1000"/>
              </a:spcBef>
              <a:buFont typeface="Bahnschrift SemiLight Condensed" panose="020B0502040204020203" pitchFamily="34" charset="0"/>
              <a:buChar char="&gt;"/>
              <a:defRPr sz="2000">
                <a:solidFill>
                  <a:schemeClr val="tx1"/>
                </a:solidFill>
                <a:latin typeface="Nirmala UI" panose="020B0502040204020203" pitchFamily="34" charset="0"/>
              </a:defRPr>
            </a:lvl3pPr>
            <a:lvl4pPr marL="1600200" indent="-228600">
              <a:spcBef>
                <a:spcPts val="1000"/>
              </a:spcBef>
              <a:defRPr i="1">
                <a:solidFill>
                  <a:schemeClr val="tx1"/>
                </a:solidFill>
                <a:latin typeface="Nirmala UI" panose="020B0502040204020203" pitchFamily="34" charset="0"/>
              </a:defRPr>
            </a:lvl4pPr>
            <a:lvl5pPr marL="2057400" indent="-228600">
              <a:spcBef>
                <a:spcPts val="1000"/>
              </a:spcBef>
              <a:buFont typeface="Bahnschrift SemiLight Condensed" panose="020B0502040204020203" pitchFamily="34" charset="0"/>
              <a:buChar char="»"/>
              <a:defRPr>
                <a:solidFill>
                  <a:schemeClr val="tx1"/>
                </a:solidFill>
                <a:latin typeface="Nirmala UI" panose="020B0502040204020203" pitchFamily="34" charset="0"/>
              </a:defRPr>
            </a:lvl5pPr>
            <a:lvl6pPr marL="25146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6pPr>
            <a:lvl7pPr marL="29718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7pPr>
            <a:lvl8pPr marL="34290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8pPr>
            <a:lvl9pPr marL="38862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6A69B6-C43A-4A3C-B71A-8715B7BCFAF7}" type="slidenum">
              <a:rPr kumimoji="0" lang="en-US" altLang="en-US" sz="1200" b="0" i="0" u="none" strike="noStrike" kern="1200" cap="none" spc="0" normalizeH="0" baseline="0" noProof="0" smtClean="0">
                <a:ln>
                  <a:noFill/>
                </a:ln>
                <a:solidFill>
                  <a:srgbClr val="898989"/>
                </a:solidFill>
                <a:effectLst/>
                <a:uLnTx/>
                <a:uFillTx/>
                <a:latin typeface="Nirmala UI"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Nirmala UI" panose="020B0502040204020203" pitchFamily="34" charset="0"/>
              <a:ea typeface="+mn-ea"/>
              <a:cs typeface="+mn-cs"/>
            </a:endParaRPr>
          </a:p>
        </p:txBody>
      </p:sp>
      <p:graphicFrame>
        <p:nvGraphicFramePr>
          <p:cNvPr id="7" name="Diagram 6">
            <a:extLst>
              <a:ext uri="{FF2B5EF4-FFF2-40B4-BE49-F238E27FC236}">
                <a16:creationId xmlns:a16="http://schemas.microsoft.com/office/drawing/2014/main" id="{A3F7064E-610A-7F8E-67D3-326979BB9A86}"/>
              </a:ext>
            </a:extLst>
          </p:cNvPr>
          <p:cNvGraphicFramePr/>
          <p:nvPr/>
        </p:nvGraphicFramePr>
        <p:xfrm>
          <a:off x="2492054" y="1596462"/>
          <a:ext cx="7746930" cy="171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C951-26CF-F6EB-EB99-35CB66450DD2}"/>
              </a:ext>
            </a:extLst>
          </p:cNvPr>
          <p:cNvSpPr>
            <a:spLocks noGrp="1"/>
          </p:cNvSpPr>
          <p:nvPr>
            <p:ph type="title"/>
          </p:nvPr>
        </p:nvSpPr>
        <p:spPr/>
        <p:txBody>
          <a:bodyPr/>
          <a:lstStyle/>
          <a:p>
            <a:pPr eaLnBrk="1" fontAlgn="auto" hangingPunct="1">
              <a:spcAft>
                <a:spcPts val="0"/>
              </a:spcAft>
              <a:defRPr/>
            </a:pPr>
            <a:r>
              <a:rPr lang="en-US" sz="4800"/>
              <a:t>Program Design Overview</a:t>
            </a:r>
            <a:br>
              <a:rPr lang="en-US" sz="4800"/>
            </a:br>
            <a:r>
              <a:rPr lang="en-US" sz="3200">
                <a:solidFill>
                  <a:schemeClr val="accent1"/>
                </a:solidFill>
              </a:rPr>
              <a:t>Operations Program</a:t>
            </a:r>
            <a:endParaRPr lang="en-US" sz="4800">
              <a:solidFill>
                <a:schemeClr val="accent1"/>
              </a:solidFill>
            </a:endParaRPr>
          </a:p>
        </p:txBody>
      </p:sp>
      <p:sp>
        <p:nvSpPr>
          <p:cNvPr id="5" name="Content Placeholder 4">
            <a:extLst>
              <a:ext uri="{FF2B5EF4-FFF2-40B4-BE49-F238E27FC236}">
                <a16:creationId xmlns:a16="http://schemas.microsoft.com/office/drawing/2014/main" id="{5243C211-5E66-954B-6AF9-FEBAF6751421}"/>
              </a:ext>
            </a:extLst>
          </p:cNvPr>
          <p:cNvSpPr>
            <a:spLocks noGrp="1"/>
          </p:cNvSpPr>
          <p:nvPr>
            <p:ph idx="1"/>
          </p:nvPr>
        </p:nvSpPr>
        <p:spPr>
          <a:xfrm>
            <a:off x="908115" y="3670300"/>
            <a:ext cx="10445685" cy="2687638"/>
          </a:xfrm>
        </p:spPr>
        <p:txBody>
          <a:bodyPr rtlCol="0">
            <a:noAutofit/>
          </a:bodyPr>
          <a:lstStyle/>
          <a:p>
            <a:pPr marL="285750" lvl="1" indent="-285750" eaLnBrk="1" fontAlgn="auto" hangingPunct="1">
              <a:spcAft>
                <a:spcPts val="600"/>
              </a:spcAft>
              <a:buFont typeface="Bahnschrift SemiLight Condensed" panose="020B0502040204020203" pitchFamily="34" charset="0"/>
              <a:buChar char="»"/>
              <a:defRPr/>
            </a:pPr>
            <a:r>
              <a:rPr lang="en-US" dirty="0"/>
              <a:t>Evaluates participants operational situation relative to Forward Showing assumptions </a:t>
            </a:r>
          </a:p>
          <a:p>
            <a:pPr marL="285750" lvl="1" indent="-285750" eaLnBrk="1" fontAlgn="auto" hangingPunct="1">
              <a:spcAft>
                <a:spcPts val="600"/>
              </a:spcAft>
              <a:buFont typeface="Bahnschrift SemiLight Condensed" panose="020B0502040204020203" pitchFamily="34" charset="0"/>
              <a:buChar char="»"/>
              <a:defRPr/>
            </a:pPr>
            <a:r>
              <a:rPr lang="en-US" dirty="0"/>
              <a:t>Obligates participants with calculated surplus to assist participants with a calculated deficit on the hours of highest need</a:t>
            </a:r>
          </a:p>
          <a:p>
            <a:pPr marL="285750" lvl="1" indent="-285750" eaLnBrk="1" fontAlgn="auto" hangingPunct="1">
              <a:spcAft>
                <a:spcPts val="600"/>
              </a:spcAft>
              <a:buFont typeface="Bahnschrift SemiLight Condensed" panose="020B0502040204020203" pitchFamily="34" charset="0"/>
              <a:buChar char="»"/>
              <a:defRPr/>
            </a:pPr>
            <a:r>
              <a:rPr lang="en-US" dirty="0"/>
              <a:t>Surplus Participant that fails to provide assigned Energy Deployment must pay </a:t>
            </a:r>
            <a:r>
              <a:rPr lang="en-US" b="1" dirty="0"/>
              <a:t>Energy Delivery Failure Charge</a:t>
            </a:r>
          </a:p>
        </p:txBody>
      </p:sp>
      <p:sp>
        <p:nvSpPr>
          <p:cNvPr id="56324" name="Slide Number Placeholder 3">
            <a:extLst>
              <a:ext uri="{FF2B5EF4-FFF2-40B4-BE49-F238E27FC236}">
                <a16:creationId xmlns:a16="http://schemas.microsoft.com/office/drawing/2014/main" id="{EFD569EF-9913-F2B1-A7E0-4FD3F7C79A7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Bahnschrift SemiLight Condensed" panose="020B0502040204020203" pitchFamily="34" charset="0"/>
              <a:buChar char="»"/>
              <a:defRPr sz="2800">
                <a:solidFill>
                  <a:schemeClr val="tx1"/>
                </a:solidFill>
                <a:latin typeface="Nirmala UI" panose="020B0502040204020203" pitchFamily="34" charset="0"/>
              </a:defRPr>
            </a:lvl1pPr>
            <a:lvl2pPr marL="742950" indent="-285750">
              <a:spcBef>
                <a:spcPts val="1000"/>
              </a:spcBef>
              <a:buFont typeface="Symbol" panose="05050102010706020507" pitchFamily="18" charset="2"/>
              <a:buChar char="-"/>
              <a:defRPr sz="2400">
                <a:solidFill>
                  <a:schemeClr val="tx1"/>
                </a:solidFill>
                <a:latin typeface="Nirmala UI" panose="020B0502040204020203" pitchFamily="34" charset="0"/>
              </a:defRPr>
            </a:lvl2pPr>
            <a:lvl3pPr marL="1143000" indent="-228600">
              <a:spcBef>
                <a:spcPts val="1000"/>
              </a:spcBef>
              <a:buFont typeface="Bahnschrift SemiLight Condensed" panose="020B0502040204020203" pitchFamily="34" charset="0"/>
              <a:buChar char="&gt;"/>
              <a:defRPr sz="2000">
                <a:solidFill>
                  <a:schemeClr val="tx1"/>
                </a:solidFill>
                <a:latin typeface="Nirmala UI" panose="020B0502040204020203" pitchFamily="34" charset="0"/>
              </a:defRPr>
            </a:lvl3pPr>
            <a:lvl4pPr marL="1600200" indent="-228600">
              <a:spcBef>
                <a:spcPts val="1000"/>
              </a:spcBef>
              <a:defRPr i="1">
                <a:solidFill>
                  <a:schemeClr val="tx1"/>
                </a:solidFill>
                <a:latin typeface="Nirmala UI" panose="020B0502040204020203" pitchFamily="34" charset="0"/>
              </a:defRPr>
            </a:lvl4pPr>
            <a:lvl5pPr marL="2057400" indent="-228600">
              <a:spcBef>
                <a:spcPts val="1000"/>
              </a:spcBef>
              <a:buFont typeface="Bahnschrift SemiLight Condensed" panose="020B0502040204020203" pitchFamily="34" charset="0"/>
              <a:buChar char="»"/>
              <a:defRPr>
                <a:solidFill>
                  <a:schemeClr val="tx1"/>
                </a:solidFill>
                <a:latin typeface="Nirmala UI" panose="020B0502040204020203" pitchFamily="34" charset="0"/>
              </a:defRPr>
            </a:lvl5pPr>
            <a:lvl6pPr marL="25146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6pPr>
            <a:lvl7pPr marL="29718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7pPr>
            <a:lvl8pPr marL="34290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8pPr>
            <a:lvl9pPr marL="3886200" indent="-228600" eaLnBrk="0" fontAlgn="base" hangingPunct="0">
              <a:spcBef>
                <a:spcPts val="1000"/>
              </a:spcBef>
              <a:spcAft>
                <a:spcPct val="0"/>
              </a:spcAft>
              <a:buFont typeface="Bahnschrift SemiLight Condensed" panose="020B0502040204020203" pitchFamily="34" charset="0"/>
              <a:buChar char="»"/>
              <a:defRPr>
                <a:solidFill>
                  <a:schemeClr val="tx1"/>
                </a:solidFill>
                <a:latin typeface="Nirmala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6BC5E4-3B8C-4B66-995E-8D40CF821655}" type="slidenum">
              <a:rPr kumimoji="0" lang="en-US" altLang="en-US" sz="1200" b="0" i="0" u="none" strike="noStrike" kern="1200" cap="none" spc="0" normalizeH="0" baseline="0" noProof="0" smtClean="0">
                <a:ln>
                  <a:noFill/>
                </a:ln>
                <a:solidFill>
                  <a:srgbClr val="898989"/>
                </a:solidFill>
                <a:effectLst/>
                <a:uLnTx/>
                <a:uFillTx/>
                <a:latin typeface="Nirmala UI" panose="020B050204020402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Nirmala UI" panose="020B0502040204020203" pitchFamily="34" charset="0"/>
              <a:ea typeface="+mn-ea"/>
              <a:cs typeface="+mn-cs"/>
            </a:endParaRPr>
          </a:p>
        </p:txBody>
      </p:sp>
      <p:graphicFrame>
        <p:nvGraphicFramePr>
          <p:cNvPr id="3" name="Diagram 2">
            <a:extLst>
              <a:ext uri="{FF2B5EF4-FFF2-40B4-BE49-F238E27FC236}">
                <a16:creationId xmlns:a16="http://schemas.microsoft.com/office/drawing/2014/main" id="{C852AEB3-A49C-208B-FFC4-718E59885F45}"/>
              </a:ext>
            </a:extLst>
          </p:cNvPr>
          <p:cNvGraphicFramePr/>
          <p:nvPr>
            <p:extLst>
              <p:ext uri="{D42A27DB-BD31-4B8C-83A1-F6EECF244321}">
                <p14:modId xmlns:p14="http://schemas.microsoft.com/office/powerpoint/2010/main" val="2689413368"/>
              </p:ext>
            </p:extLst>
          </p:nvPr>
        </p:nvGraphicFramePr>
        <p:xfrm>
          <a:off x="2032000" y="1894384"/>
          <a:ext cx="8128000" cy="1410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DD3DC6-B54C-11D7-8A08-A4523FD83C31}"/>
              </a:ext>
            </a:extLst>
          </p:cNvPr>
          <p:cNvSpPr>
            <a:spLocks noGrp="1"/>
          </p:cNvSpPr>
          <p:nvPr>
            <p:ph type="sldNum" sz="quarter" idx="10"/>
          </p:nvPr>
        </p:nvSpPr>
        <p:spPr/>
        <p:txBody>
          <a:bodyPr/>
          <a:lstStyle/>
          <a:p>
            <a:pPr>
              <a:defRPr/>
            </a:pPr>
            <a:fld id="{6C594E8F-7955-4E19-9A99-70B2BFF3799B}" type="slidenum">
              <a:rPr lang="en-US" altLang="en-US" smtClean="0"/>
              <a:pPr>
                <a:defRPr/>
              </a:pPr>
              <a:t>9</a:t>
            </a:fld>
            <a:endParaRPr lang="en-US" altLang="en-US"/>
          </a:p>
        </p:txBody>
      </p:sp>
      <p:sp>
        <p:nvSpPr>
          <p:cNvPr id="7" name="Title 1">
            <a:extLst>
              <a:ext uri="{FF2B5EF4-FFF2-40B4-BE49-F238E27FC236}">
                <a16:creationId xmlns:a16="http://schemas.microsoft.com/office/drawing/2014/main" id="{506977E9-CCDC-BAB4-C8A3-5FAF0718545D}"/>
              </a:ext>
            </a:extLst>
          </p:cNvPr>
          <p:cNvSpPr txBox="1">
            <a:spLocks/>
          </p:cNvSpPr>
          <p:nvPr/>
        </p:nvSpPr>
        <p:spPr>
          <a:xfrm>
            <a:off x="552449" y="0"/>
            <a:ext cx="10634663" cy="1828800"/>
          </a:xfrm>
          <a:prstGeom prst="rect">
            <a:avLst/>
          </a:prstGeom>
        </p:spPr>
        <p:txBody>
          <a:bodyPr vert="horz" lIns="91440" tIns="45720" rIns="91440" bIns="45720" rtlCol="0" anchor="ctr">
            <a:normAutofit/>
          </a:bodyPr>
          <a:lstStyle>
            <a:lvl1pPr algn="l" rtl="0" eaLnBrk="0" fontAlgn="base" hangingPunct="0">
              <a:lnSpc>
                <a:spcPct val="90000"/>
              </a:lnSpc>
              <a:spcBef>
                <a:spcPct val="0"/>
              </a:spcBef>
              <a:spcAft>
                <a:spcPct val="0"/>
              </a:spcAft>
              <a:defRPr sz="5400" b="1" kern="1200" cap="small" spc="-150">
                <a:solidFill>
                  <a:schemeClr val="tx1"/>
                </a:solidFill>
                <a:latin typeface="+mj-lt"/>
                <a:ea typeface="+mj-ea"/>
                <a:cs typeface="+mj-cs"/>
              </a:defRPr>
            </a:lvl1pPr>
            <a:lvl2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2pPr>
            <a:lvl3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3pPr>
            <a:lvl4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4pPr>
            <a:lvl5pPr algn="l" rtl="0" eaLnBrk="0" fontAlgn="base" hangingPunct="0">
              <a:lnSpc>
                <a:spcPct val="90000"/>
              </a:lnSpc>
              <a:spcBef>
                <a:spcPct val="0"/>
              </a:spcBef>
              <a:spcAft>
                <a:spcPct val="0"/>
              </a:spcAft>
              <a:defRPr sz="5400" b="1">
                <a:solidFill>
                  <a:schemeClr val="tx1"/>
                </a:solidFill>
                <a:latin typeface="Nirmala UI" panose="020B0502040204020203" pitchFamily="34" charset="0"/>
              </a:defRPr>
            </a:lvl5pPr>
            <a:lvl6pPr marL="457200" algn="l" rtl="0" fontAlgn="base">
              <a:lnSpc>
                <a:spcPct val="90000"/>
              </a:lnSpc>
              <a:spcBef>
                <a:spcPct val="0"/>
              </a:spcBef>
              <a:spcAft>
                <a:spcPct val="0"/>
              </a:spcAft>
              <a:defRPr sz="5400" b="1">
                <a:solidFill>
                  <a:schemeClr val="tx1"/>
                </a:solidFill>
                <a:latin typeface="Nirmala UI" panose="020B0502040204020203" pitchFamily="34" charset="0"/>
              </a:defRPr>
            </a:lvl6pPr>
            <a:lvl7pPr marL="914400" algn="l" rtl="0" fontAlgn="base">
              <a:lnSpc>
                <a:spcPct val="90000"/>
              </a:lnSpc>
              <a:spcBef>
                <a:spcPct val="0"/>
              </a:spcBef>
              <a:spcAft>
                <a:spcPct val="0"/>
              </a:spcAft>
              <a:defRPr sz="5400" b="1">
                <a:solidFill>
                  <a:schemeClr val="tx1"/>
                </a:solidFill>
                <a:latin typeface="Nirmala UI" panose="020B0502040204020203" pitchFamily="34" charset="0"/>
              </a:defRPr>
            </a:lvl7pPr>
            <a:lvl8pPr marL="1371600" algn="l" rtl="0" fontAlgn="base">
              <a:lnSpc>
                <a:spcPct val="90000"/>
              </a:lnSpc>
              <a:spcBef>
                <a:spcPct val="0"/>
              </a:spcBef>
              <a:spcAft>
                <a:spcPct val="0"/>
              </a:spcAft>
              <a:defRPr sz="5400" b="1">
                <a:solidFill>
                  <a:schemeClr val="tx1"/>
                </a:solidFill>
                <a:latin typeface="Nirmala UI" panose="020B0502040204020203" pitchFamily="34" charset="0"/>
              </a:defRPr>
            </a:lvl8pPr>
            <a:lvl9pPr marL="1828800" algn="l" rtl="0" fontAlgn="base">
              <a:lnSpc>
                <a:spcPct val="90000"/>
              </a:lnSpc>
              <a:spcBef>
                <a:spcPct val="0"/>
              </a:spcBef>
              <a:spcAft>
                <a:spcPct val="0"/>
              </a:spcAft>
              <a:defRPr sz="5400" b="1">
                <a:solidFill>
                  <a:schemeClr val="tx1"/>
                </a:solidFill>
                <a:latin typeface="Nirmala UI" panose="020B0502040204020203" pitchFamily="34" charset="0"/>
              </a:defRPr>
            </a:lvl9pPr>
          </a:lstStyle>
          <a:p>
            <a:r>
              <a:rPr lang="en-US"/>
              <a:t>WRAP Interoperability</a:t>
            </a:r>
            <a:endParaRPr lang="en-US" dirty="0"/>
          </a:p>
        </p:txBody>
      </p:sp>
      <p:sp>
        <p:nvSpPr>
          <p:cNvPr id="9" name="Content Placeholder 5">
            <a:extLst>
              <a:ext uri="{FF2B5EF4-FFF2-40B4-BE49-F238E27FC236}">
                <a16:creationId xmlns:a16="http://schemas.microsoft.com/office/drawing/2014/main" id="{B5A13379-7C8E-41BE-FCDE-AA6606543A73}"/>
              </a:ext>
            </a:extLst>
          </p:cNvPr>
          <p:cNvSpPr>
            <a:spLocks noGrp="1"/>
          </p:cNvSpPr>
          <p:nvPr>
            <p:ph idx="1"/>
          </p:nvPr>
        </p:nvSpPr>
        <p:spPr>
          <a:xfrm>
            <a:off x="406240" y="1828800"/>
            <a:ext cx="10927079" cy="4488498"/>
          </a:xfrm>
        </p:spPr>
        <p:txBody>
          <a:bodyPr anchor="ctr"/>
          <a:lstStyle/>
          <a:p>
            <a:r>
              <a:rPr lang="en-US" dirty="0"/>
              <a:t>WPP fully supports market expansion and has been an active stakeholder in the development of both EDAM and Markets+</a:t>
            </a:r>
          </a:p>
          <a:p>
            <a:r>
              <a:rPr lang="en-US" dirty="0"/>
              <a:t>The designs of both markets are capable of accommodating WRAP - WPP continues to work successfully with CAISO &amp; SPP</a:t>
            </a:r>
          </a:p>
          <a:p>
            <a:r>
              <a:rPr lang="en-US" dirty="0"/>
              <a:t>Maintain WRAP value proposition: Participants access to the capacity demonstrated in the Forward Showing and ability to deliver in the Operations Program</a:t>
            </a:r>
          </a:p>
          <a:p>
            <a:r>
              <a:rPr lang="en-US" dirty="0"/>
              <a:t>Both markets are incremental (not a full RTO) so BA OATTs will need to be adapted to accommodate the new market tariffs </a:t>
            </a:r>
          </a:p>
        </p:txBody>
      </p:sp>
      <p:pic>
        <p:nvPicPr>
          <p:cNvPr id="10" name="Picture 9" descr="A white fan on a black background&#10;&#10;Description automatically generated">
            <a:extLst>
              <a:ext uri="{FF2B5EF4-FFF2-40B4-BE49-F238E27FC236}">
                <a16:creationId xmlns:a16="http://schemas.microsoft.com/office/drawing/2014/main" id="{A0E26308-C29F-821D-1BB1-8891FEBB1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475" y="4648201"/>
            <a:ext cx="2071687" cy="2071687"/>
          </a:xfrm>
          <a:prstGeom prst="rect">
            <a:avLst/>
          </a:prstGeom>
        </p:spPr>
      </p:pic>
    </p:spTree>
    <p:extLst>
      <p:ext uri="{BB962C8B-B14F-4D97-AF65-F5344CB8AC3E}">
        <p14:creationId xmlns:p14="http://schemas.microsoft.com/office/powerpoint/2010/main" val="82130651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inimal WRAP White">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estTEC_Default">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WRAP White With Orange">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nimal WRAP White">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RAP White With Orange">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SPP Official Branding">
      <a:dk1>
        <a:srgbClr val="2A363B"/>
      </a:dk1>
      <a:lt1>
        <a:sysClr val="window" lastClr="FFFFFF"/>
      </a:lt1>
      <a:dk2>
        <a:srgbClr val="5A6770"/>
      </a:dk2>
      <a:lt2>
        <a:srgbClr val="E7E6E6"/>
      </a:lt2>
      <a:accent1>
        <a:srgbClr val="C7202F"/>
      </a:accent1>
      <a:accent2>
        <a:srgbClr val="2399BB"/>
      </a:accent2>
      <a:accent3>
        <a:srgbClr val="1FBF92"/>
      </a:accent3>
      <a:accent4>
        <a:srgbClr val="FBAB18"/>
      </a:accent4>
      <a:accent5>
        <a:srgbClr val="A142C0"/>
      </a:accent5>
      <a:accent6>
        <a:srgbClr val="A67777"/>
      </a:accent6>
      <a:hlink>
        <a:srgbClr val="2399BB"/>
      </a:hlink>
      <a:folHlink>
        <a:srgbClr val="FBAB18"/>
      </a:folHlink>
    </a:clrScheme>
    <a:fontScheme name="SPP Branding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20190903+WIDESCREEN [Read-Only]" id="{FE33A764-5904-4178-9B37-7E0FAFCD38C0}" vid="{C391C0CF-539A-4535-B02C-FEBE6A703CBA}"/>
    </a:ext>
  </a:extLst>
</a:theme>
</file>

<file path=ppt/theme/theme7.xml><?xml version="1.0" encoding="utf-8"?>
<a:theme xmlns:a="http://schemas.openxmlformats.org/drawingml/2006/main" name="3_Minimal WRAP White">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Minimal WRAP White">
  <a:themeElements>
    <a:clrScheme name="NWPP">
      <a:dk1>
        <a:sysClr val="windowText" lastClr="000000"/>
      </a:dk1>
      <a:lt1>
        <a:sysClr val="window" lastClr="FFFFFF"/>
      </a:lt1>
      <a:dk2>
        <a:srgbClr val="393C3D"/>
      </a:dk2>
      <a:lt2>
        <a:srgbClr val="E5E9EC"/>
      </a:lt2>
      <a:accent1>
        <a:srgbClr val="FFBB58"/>
      </a:accent1>
      <a:accent2>
        <a:srgbClr val="FE8B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WRAP White With Orange">
  <a:themeElements>
    <a:clrScheme name="NWPP">
      <a:dk1>
        <a:srgbClr val="1D2528"/>
      </a:dk1>
      <a:lt1>
        <a:sysClr val="window" lastClr="FFFFFF"/>
      </a:lt1>
      <a:dk2>
        <a:srgbClr val="393C3D"/>
      </a:dk2>
      <a:lt2>
        <a:srgbClr val="E5E9EC"/>
      </a:lt2>
      <a:accent1>
        <a:srgbClr val="FFBB58"/>
      </a:accent1>
      <a:accent2>
        <a:srgbClr val="FE8C00"/>
      </a:accent2>
      <a:accent3>
        <a:srgbClr val="DD6858"/>
      </a:accent3>
      <a:accent4>
        <a:srgbClr val="72A57E"/>
      </a:accent4>
      <a:accent5>
        <a:srgbClr val="44ADD0"/>
      </a:accent5>
      <a:accent6>
        <a:srgbClr val="74607F"/>
      </a:accent6>
      <a:hlink>
        <a:srgbClr val="0563C1"/>
      </a:hlink>
      <a:folHlink>
        <a:srgbClr val="954F72"/>
      </a:folHlink>
    </a:clrScheme>
    <a:fontScheme name="NWPP Font Standard">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36083</TotalTime>
  <Words>1183</Words>
  <Application>Microsoft Office PowerPoint</Application>
  <PresentationFormat>Widescreen</PresentationFormat>
  <Paragraphs>182</Paragraphs>
  <Slides>15</Slides>
  <Notes>12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15</vt:i4>
      </vt:variant>
    </vt:vector>
  </HeadingPairs>
  <TitlesOfParts>
    <vt:vector size="38" baseType="lpstr">
      <vt:lpstr>Arial</vt:lpstr>
      <vt:lpstr>Avenir Next</vt:lpstr>
      <vt:lpstr>Bahnschrift SemiLight Condensed</vt:lpstr>
      <vt:lpstr>Calibri</vt:lpstr>
      <vt:lpstr>Myanmar Text</vt:lpstr>
      <vt:lpstr>Nirmala UI</vt:lpstr>
      <vt:lpstr>Nirmala UI Semilight</vt:lpstr>
      <vt:lpstr>Segoe UI</vt:lpstr>
      <vt:lpstr>Segoe UI Black</vt:lpstr>
      <vt:lpstr>Segoe UI Light</vt:lpstr>
      <vt:lpstr>Segoe UI Semilight</vt:lpstr>
      <vt:lpstr>Symbol</vt:lpstr>
      <vt:lpstr>Wingdings</vt:lpstr>
      <vt:lpstr>Minimal WRAP White</vt:lpstr>
      <vt:lpstr>Parallax</vt:lpstr>
      <vt:lpstr>WRAP White With Orange</vt:lpstr>
      <vt:lpstr>1_Minimal WRAP White</vt:lpstr>
      <vt:lpstr>1_WRAP White With Orange</vt:lpstr>
      <vt:lpstr>Custom Design</vt:lpstr>
      <vt:lpstr>3_Minimal WRAP White</vt:lpstr>
      <vt:lpstr>4_Minimal WRAP White</vt:lpstr>
      <vt:lpstr>2_WRAP White With Orange</vt:lpstr>
      <vt:lpstr>WestTEC_Default</vt:lpstr>
      <vt:lpstr>Western Resource Adequacy Program</vt:lpstr>
      <vt:lpstr>WRAP Overview</vt:lpstr>
      <vt:lpstr>WPP Provides a Range of Valuable Grid Integration and Coordination Services to its Customer-Members throughout the entire Western Interconnection</vt:lpstr>
      <vt:lpstr>Current WRAP Participants  Arizona Public Service Avista Bonneville Power Administration Calpine Chelan County PUD Clatskanie PUD Eugene Water &amp; Electric Board Grant PUD Idaho Power Northwestern Energy NV Energy PacifiCorp Portland General Electric Powerex Public Service Company of New Mexico Puget Sound Energy Salt River Project Seattle City Light Shell Energy Snohomish PUD Tacoma Power The Energy Authority </vt:lpstr>
      <vt:lpstr>Roles of the PA and PO</vt:lpstr>
      <vt:lpstr>WRAP VALUE PROPOSITION</vt:lpstr>
      <vt:lpstr>Program Design Overview Forward Showing</vt:lpstr>
      <vt:lpstr>Program Design Overview Operations Program</vt:lpstr>
      <vt:lpstr>PowerPoint Presentation</vt:lpstr>
      <vt:lpstr>2023-2024 Implementation</vt:lpstr>
      <vt:lpstr>Future Implementation</vt:lpstr>
      <vt:lpstr>Revised Transition Plan</vt:lpstr>
      <vt:lpstr>PowerPoint Presentation</vt:lpstr>
      <vt:lpstr>What is the Western Transmission Expansion Coalition (WestTEC)?</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Western Resource Adequacy Program</dc:title>
  <dc:creator>Katie Gregor (WPP)</dc:creator>
  <cp:lastModifiedBy>Michael O'Brien (WPP)</cp:lastModifiedBy>
  <cp:revision>4</cp:revision>
  <dcterms:created xsi:type="dcterms:W3CDTF">2023-04-19T17:05:02Z</dcterms:created>
  <dcterms:modified xsi:type="dcterms:W3CDTF">2024-08-27T19:44:12Z</dcterms:modified>
</cp:coreProperties>
</file>