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4" r:id="rId4"/>
  </p:sldMasterIdLst>
  <p:notesMasterIdLst>
    <p:notesMasterId r:id="rId31"/>
  </p:notesMasterIdLst>
  <p:handoutMasterIdLst>
    <p:handoutMasterId r:id="rId32"/>
  </p:handoutMasterIdLst>
  <p:sldIdLst>
    <p:sldId id="256" r:id="rId5"/>
    <p:sldId id="335" r:id="rId6"/>
    <p:sldId id="257" r:id="rId7"/>
    <p:sldId id="358" r:id="rId8"/>
    <p:sldId id="305" r:id="rId9"/>
    <p:sldId id="359" r:id="rId10"/>
    <p:sldId id="330" r:id="rId11"/>
    <p:sldId id="361" r:id="rId12"/>
    <p:sldId id="346" r:id="rId13"/>
    <p:sldId id="363" r:id="rId14"/>
    <p:sldId id="364" r:id="rId15"/>
    <p:sldId id="365" r:id="rId16"/>
    <p:sldId id="354" r:id="rId17"/>
    <p:sldId id="355" r:id="rId18"/>
    <p:sldId id="366" r:id="rId19"/>
    <p:sldId id="367" r:id="rId20"/>
    <p:sldId id="351" r:id="rId21"/>
    <p:sldId id="349" r:id="rId22"/>
    <p:sldId id="362" r:id="rId23"/>
    <p:sldId id="343" r:id="rId24"/>
    <p:sldId id="341" r:id="rId25"/>
    <p:sldId id="347" r:id="rId26"/>
    <p:sldId id="344" r:id="rId27"/>
    <p:sldId id="350" r:id="rId28"/>
    <p:sldId id="336" r:id="rId29"/>
    <p:sldId id="33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BE9B"/>
    <a:srgbClr val="201449"/>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E1F8CE-4FB7-4FA3-9E01-3EBBD03105CF}" v="93" dt="2023-11-08T20:40:27.3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044" autoAdjust="0"/>
    <p:restoredTop sz="81514" autoAdjust="0"/>
  </p:normalViewPr>
  <p:slideViewPr>
    <p:cSldViewPr snapToGrid="0">
      <p:cViewPr varScale="1">
        <p:scale>
          <a:sx n="90" d="100"/>
          <a:sy n="90" d="100"/>
        </p:scale>
        <p:origin x="984" y="8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48" d="100"/>
          <a:sy n="48" d="100"/>
        </p:scale>
        <p:origin x="1836"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cocq, Erin , PRC" userId="ae2acbb3-adeb-4929-9c2c-c4fa8fea6951" providerId="ADAL" clId="{52E1F8CE-4FB7-4FA3-9E01-3EBBD03105CF}"/>
    <pc:docChg chg="undo redo custSel addSld delSld modSld sldOrd">
      <pc:chgData name="Lecocq, Erin , PRC" userId="ae2acbb3-adeb-4929-9c2c-c4fa8fea6951" providerId="ADAL" clId="{52E1F8CE-4FB7-4FA3-9E01-3EBBD03105CF}" dt="2023-11-08T20:40:34.507" v="11752" actId="1076"/>
      <pc:docMkLst>
        <pc:docMk/>
      </pc:docMkLst>
      <pc:sldChg chg="addSp modSp mod">
        <pc:chgData name="Lecocq, Erin , PRC" userId="ae2acbb3-adeb-4929-9c2c-c4fa8fea6951" providerId="ADAL" clId="{52E1F8CE-4FB7-4FA3-9E01-3EBBD03105CF}" dt="2023-11-08T16:51:48.379" v="80" actId="1076"/>
        <pc:sldMkLst>
          <pc:docMk/>
          <pc:sldMk cId="703580386" sldId="256"/>
        </pc:sldMkLst>
        <pc:spChg chg="mod">
          <ac:chgData name="Lecocq, Erin , PRC" userId="ae2acbb3-adeb-4929-9c2c-c4fa8fea6951" providerId="ADAL" clId="{52E1F8CE-4FB7-4FA3-9E01-3EBBD03105CF}" dt="2023-11-08T16:51:41.470" v="79" actId="20577"/>
          <ac:spMkLst>
            <pc:docMk/>
            <pc:sldMk cId="703580386" sldId="256"/>
            <ac:spMk id="5" creationId="{AD04BED3-CF2E-4CAD-8CE8-ED3ED12AEBD6}"/>
          </ac:spMkLst>
        </pc:spChg>
        <pc:picChg chg="add mod">
          <ac:chgData name="Lecocq, Erin , PRC" userId="ae2acbb3-adeb-4929-9c2c-c4fa8fea6951" providerId="ADAL" clId="{52E1F8CE-4FB7-4FA3-9E01-3EBBD03105CF}" dt="2023-11-08T16:51:48.379" v="80" actId="1076"/>
          <ac:picMkLst>
            <pc:docMk/>
            <pc:sldMk cId="703580386" sldId="256"/>
            <ac:picMk id="3" creationId="{481B8150-3769-8DD3-83B2-2475B356FCCD}"/>
          </ac:picMkLst>
        </pc:picChg>
      </pc:sldChg>
      <pc:sldChg chg="addSp delSp modSp mod setBg modNotesTx">
        <pc:chgData name="Lecocq, Erin , PRC" userId="ae2acbb3-adeb-4929-9c2c-c4fa8fea6951" providerId="ADAL" clId="{52E1F8CE-4FB7-4FA3-9E01-3EBBD03105CF}" dt="2023-11-08T17:09:52.983" v="1920" actId="26606"/>
        <pc:sldMkLst>
          <pc:docMk/>
          <pc:sldMk cId="2262346778" sldId="257"/>
        </pc:sldMkLst>
        <pc:spChg chg="mod">
          <ac:chgData name="Lecocq, Erin , PRC" userId="ae2acbb3-adeb-4929-9c2c-c4fa8fea6951" providerId="ADAL" clId="{52E1F8CE-4FB7-4FA3-9E01-3EBBD03105CF}" dt="2023-11-08T17:09:52.983" v="1920" actId="26606"/>
          <ac:spMkLst>
            <pc:docMk/>
            <pc:sldMk cId="2262346778" sldId="257"/>
            <ac:spMk id="2" creationId="{07957686-487A-4245-814E-58B1C25C675C}"/>
          </ac:spMkLst>
        </pc:spChg>
        <pc:spChg chg="mod ord">
          <ac:chgData name="Lecocq, Erin , PRC" userId="ae2acbb3-adeb-4929-9c2c-c4fa8fea6951" providerId="ADAL" clId="{52E1F8CE-4FB7-4FA3-9E01-3EBBD03105CF}" dt="2023-11-08T17:09:52.983" v="1920" actId="26606"/>
          <ac:spMkLst>
            <pc:docMk/>
            <pc:sldMk cId="2262346778" sldId="257"/>
            <ac:spMk id="3" creationId="{DB6566BB-9632-4FD7-9FFC-FD3C43D3954E}"/>
          </ac:spMkLst>
        </pc:spChg>
        <pc:spChg chg="add del mod">
          <ac:chgData name="Lecocq, Erin , PRC" userId="ae2acbb3-adeb-4929-9c2c-c4fa8fea6951" providerId="ADAL" clId="{52E1F8CE-4FB7-4FA3-9E01-3EBBD03105CF}" dt="2023-11-08T16:59:30.998" v="458" actId="26606"/>
          <ac:spMkLst>
            <pc:docMk/>
            <pc:sldMk cId="2262346778" sldId="257"/>
            <ac:spMk id="5" creationId="{34909D0E-1C25-943D-4D04-8AE60B38DF03}"/>
          </ac:spMkLst>
        </pc:spChg>
        <pc:spChg chg="add del mod">
          <ac:chgData name="Lecocq, Erin , PRC" userId="ae2acbb3-adeb-4929-9c2c-c4fa8fea6951" providerId="ADAL" clId="{52E1F8CE-4FB7-4FA3-9E01-3EBBD03105CF}" dt="2023-11-08T16:59:30.998" v="458" actId="26606"/>
          <ac:spMkLst>
            <pc:docMk/>
            <pc:sldMk cId="2262346778" sldId="257"/>
            <ac:spMk id="7" creationId="{65A3BBD7-B1AC-2E04-31C8-828ECCAE07BF}"/>
          </ac:spMkLst>
        </pc:spChg>
        <pc:spChg chg="add del mod">
          <ac:chgData name="Lecocq, Erin , PRC" userId="ae2acbb3-adeb-4929-9c2c-c4fa8fea6951" providerId="ADAL" clId="{52E1F8CE-4FB7-4FA3-9E01-3EBBD03105CF}" dt="2023-11-08T17:09:52.983" v="1920" actId="26606"/>
          <ac:spMkLst>
            <pc:docMk/>
            <pc:sldMk cId="2262346778" sldId="257"/>
            <ac:spMk id="10" creationId="{34C687C6-B643-698D-DF84-C174EC25E31D}"/>
          </ac:spMkLst>
        </pc:spChg>
        <pc:spChg chg="add del mod">
          <ac:chgData name="Lecocq, Erin , PRC" userId="ae2acbb3-adeb-4929-9c2c-c4fa8fea6951" providerId="ADAL" clId="{52E1F8CE-4FB7-4FA3-9E01-3EBBD03105CF}" dt="2023-11-08T17:09:52.983" v="1920" actId="26606"/>
          <ac:spMkLst>
            <pc:docMk/>
            <pc:sldMk cId="2262346778" sldId="257"/>
            <ac:spMk id="14" creationId="{487DACF9-6632-24D1-2096-46B499D2A8DD}"/>
          </ac:spMkLst>
        </pc:spChg>
        <pc:spChg chg="mod">
          <ac:chgData name="Lecocq, Erin , PRC" userId="ae2acbb3-adeb-4929-9c2c-c4fa8fea6951" providerId="ADAL" clId="{52E1F8CE-4FB7-4FA3-9E01-3EBBD03105CF}" dt="2023-11-08T16:59:30.998" v="458" actId="26606"/>
          <ac:spMkLst>
            <pc:docMk/>
            <pc:sldMk cId="2262346778" sldId="257"/>
            <ac:spMk id="16" creationId="{7FFBE36B-5CC8-44EE-801B-6159157B5328}"/>
          </ac:spMkLst>
        </pc:spChg>
        <pc:spChg chg="mod">
          <ac:chgData name="Lecocq, Erin , PRC" userId="ae2acbb3-adeb-4929-9c2c-c4fa8fea6951" providerId="ADAL" clId="{52E1F8CE-4FB7-4FA3-9E01-3EBBD03105CF}" dt="2023-11-08T16:59:30.998" v="458" actId="26606"/>
          <ac:spMkLst>
            <pc:docMk/>
            <pc:sldMk cId="2262346778" sldId="257"/>
            <ac:spMk id="17" creationId="{FF014D18-B223-4ED4-BCCA-1E4C38285697}"/>
          </ac:spMkLst>
        </pc:spChg>
        <pc:spChg chg="mod">
          <ac:chgData name="Lecocq, Erin , PRC" userId="ae2acbb3-adeb-4929-9c2c-c4fa8fea6951" providerId="ADAL" clId="{52E1F8CE-4FB7-4FA3-9E01-3EBBD03105CF}" dt="2023-11-08T16:59:30.998" v="458" actId="26606"/>
          <ac:spMkLst>
            <pc:docMk/>
            <pc:sldMk cId="2262346778" sldId="257"/>
            <ac:spMk id="18" creationId="{41898C30-E58E-4EC9-8A27-DF1822A9863B}"/>
          </ac:spMkLst>
        </pc:spChg>
        <pc:spChg chg="add del">
          <ac:chgData name="Lecocq, Erin , PRC" userId="ae2acbb3-adeb-4929-9c2c-c4fa8fea6951" providerId="ADAL" clId="{52E1F8CE-4FB7-4FA3-9E01-3EBBD03105CF}" dt="2023-11-08T16:59:30.969" v="457" actId="26606"/>
          <ac:spMkLst>
            <pc:docMk/>
            <pc:sldMk cId="2262346778" sldId="257"/>
            <ac:spMk id="23" creationId="{DD7EAFE6-2BB9-41FB-9CF4-588CFC708774}"/>
          </ac:spMkLst>
        </pc:spChg>
        <pc:spChg chg="add del">
          <ac:chgData name="Lecocq, Erin , PRC" userId="ae2acbb3-adeb-4929-9c2c-c4fa8fea6951" providerId="ADAL" clId="{52E1F8CE-4FB7-4FA3-9E01-3EBBD03105CF}" dt="2023-11-08T16:59:30.969" v="457" actId="26606"/>
          <ac:spMkLst>
            <pc:docMk/>
            <pc:sldMk cId="2262346778" sldId="257"/>
            <ac:spMk id="25" creationId="{32768DCD-B824-413A-B330-8D57ADB3724C}"/>
          </ac:spMkLst>
        </pc:spChg>
        <pc:spChg chg="add del">
          <ac:chgData name="Lecocq, Erin , PRC" userId="ae2acbb3-adeb-4929-9c2c-c4fa8fea6951" providerId="ADAL" clId="{52E1F8CE-4FB7-4FA3-9E01-3EBBD03105CF}" dt="2023-11-08T16:59:30.969" v="457" actId="26606"/>
          <ac:spMkLst>
            <pc:docMk/>
            <pc:sldMk cId="2262346778" sldId="257"/>
            <ac:spMk id="27" creationId="{19F9CD66-32FC-448F-B4C5-67D17508A226}"/>
          </ac:spMkLst>
        </pc:spChg>
        <pc:spChg chg="add del">
          <ac:chgData name="Lecocq, Erin , PRC" userId="ae2acbb3-adeb-4929-9c2c-c4fa8fea6951" providerId="ADAL" clId="{52E1F8CE-4FB7-4FA3-9E01-3EBBD03105CF}" dt="2023-11-08T17:09:52.983" v="1920" actId="26606"/>
          <ac:spMkLst>
            <pc:docMk/>
            <pc:sldMk cId="2262346778" sldId="257"/>
            <ac:spMk id="29" creationId="{DD7EAFE6-2BB9-41FB-9CF4-588CFC708774}"/>
          </ac:spMkLst>
        </pc:spChg>
        <pc:spChg chg="add del">
          <ac:chgData name="Lecocq, Erin , PRC" userId="ae2acbb3-adeb-4929-9c2c-c4fa8fea6951" providerId="ADAL" clId="{52E1F8CE-4FB7-4FA3-9E01-3EBBD03105CF}" dt="2023-11-08T17:09:52.983" v="1920" actId="26606"/>
          <ac:spMkLst>
            <pc:docMk/>
            <pc:sldMk cId="2262346778" sldId="257"/>
            <ac:spMk id="30" creationId="{19B36E71-93BD-4984-AC9C-CC9FB9CC06D6}"/>
          </ac:spMkLst>
        </pc:spChg>
        <pc:spChg chg="add del">
          <ac:chgData name="Lecocq, Erin , PRC" userId="ae2acbb3-adeb-4929-9c2c-c4fa8fea6951" providerId="ADAL" clId="{52E1F8CE-4FB7-4FA3-9E01-3EBBD03105CF}" dt="2023-11-08T17:09:52.983" v="1920" actId="26606"/>
          <ac:spMkLst>
            <pc:docMk/>
            <pc:sldMk cId="2262346778" sldId="257"/>
            <ac:spMk id="31" creationId="{1566AC62-7AC7-4ED5-A03D-E28AC560E482}"/>
          </ac:spMkLst>
        </pc:spChg>
        <pc:spChg chg="add">
          <ac:chgData name="Lecocq, Erin , PRC" userId="ae2acbb3-adeb-4929-9c2c-c4fa8fea6951" providerId="ADAL" clId="{52E1F8CE-4FB7-4FA3-9E01-3EBBD03105CF}" dt="2023-11-08T17:09:52.983" v="1920" actId="26606"/>
          <ac:spMkLst>
            <pc:docMk/>
            <pc:sldMk cId="2262346778" sldId="257"/>
            <ac:spMk id="36" creationId="{DD7EAFE6-2BB9-41FB-9CF4-588CFC708774}"/>
          </ac:spMkLst>
        </pc:spChg>
        <pc:spChg chg="add">
          <ac:chgData name="Lecocq, Erin , PRC" userId="ae2acbb3-adeb-4929-9c2c-c4fa8fea6951" providerId="ADAL" clId="{52E1F8CE-4FB7-4FA3-9E01-3EBBD03105CF}" dt="2023-11-08T17:09:52.983" v="1920" actId="26606"/>
          <ac:spMkLst>
            <pc:docMk/>
            <pc:sldMk cId="2262346778" sldId="257"/>
            <ac:spMk id="38" creationId="{32768DCD-B824-413A-B330-8D57ADB3724C}"/>
          </ac:spMkLst>
        </pc:spChg>
        <pc:spChg chg="add">
          <ac:chgData name="Lecocq, Erin , PRC" userId="ae2acbb3-adeb-4929-9c2c-c4fa8fea6951" providerId="ADAL" clId="{52E1F8CE-4FB7-4FA3-9E01-3EBBD03105CF}" dt="2023-11-08T17:09:52.983" v="1920" actId="26606"/>
          <ac:spMkLst>
            <pc:docMk/>
            <pc:sldMk cId="2262346778" sldId="257"/>
            <ac:spMk id="40" creationId="{19F9CD66-32FC-448F-B4C5-67D17508A226}"/>
          </ac:spMkLst>
        </pc:spChg>
        <pc:picChg chg="del">
          <ac:chgData name="Lecocq, Erin , PRC" userId="ae2acbb3-adeb-4929-9c2c-c4fa8fea6951" providerId="ADAL" clId="{52E1F8CE-4FB7-4FA3-9E01-3EBBD03105CF}" dt="2023-11-08T16:54:11.754" v="449" actId="478"/>
          <ac:picMkLst>
            <pc:docMk/>
            <pc:sldMk cId="2262346778" sldId="257"/>
            <ac:picMk id="9" creationId="{39953FF0-412E-4D4D-91B1-A91C65C46627}"/>
          </ac:picMkLst>
        </pc:picChg>
        <pc:picChg chg="del">
          <ac:chgData name="Lecocq, Erin , PRC" userId="ae2acbb3-adeb-4929-9c2c-c4fa8fea6951" providerId="ADAL" clId="{52E1F8CE-4FB7-4FA3-9E01-3EBBD03105CF}" dt="2023-11-08T16:54:10.609" v="448" actId="478"/>
          <ac:picMkLst>
            <pc:docMk/>
            <pc:sldMk cId="2262346778" sldId="257"/>
            <ac:picMk id="11" creationId="{0CF184A7-72F0-4298-BD0F-B461E6A43557}"/>
          </ac:picMkLst>
        </pc:picChg>
        <pc:picChg chg="del mod">
          <ac:chgData name="Lecocq, Erin , PRC" userId="ae2acbb3-adeb-4929-9c2c-c4fa8fea6951" providerId="ADAL" clId="{52E1F8CE-4FB7-4FA3-9E01-3EBBD03105CF}" dt="2023-11-08T17:09:34.877" v="1916" actId="478"/>
          <ac:picMkLst>
            <pc:docMk/>
            <pc:sldMk cId="2262346778" sldId="257"/>
            <ac:picMk id="13" creationId="{DB4636A3-BAA9-469C-8F28-2B0A9530D277}"/>
          </ac:picMkLst>
        </pc:picChg>
        <pc:picChg chg="del mod">
          <ac:chgData name="Lecocq, Erin , PRC" userId="ae2acbb3-adeb-4929-9c2c-c4fa8fea6951" providerId="ADAL" clId="{52E1F8CE-4FB7-4FA3-9E01-3EBBD03105CF}" dt="2023-11-08T17:09:35.737" v="1917" actId="478"/>
          <ac:picMkLst>
            <pc:docMk/>
            <pc:sldMk cId="2262346778" sldId="257"/>
            <ac:picMk id="15" creationId="{AECBB048-D3B9-4FE4-A34B-876DE7D50C84}"/>
          </ac:picMkLst>
        </pc:picChg>
        <pc:picChg chg="add mod ord">
          <ac:chgData name="Lecocq, Erin , PRC" userId="ae2acbb3-adeb-4929-9c2c-c4fa8fea6951" providerId="ADAL" clId="{52E1F8CE-4FB7-4FA3-9E01-3EBBD03105CF}" dt="2023-11-08T17:09:52.983" v="1920" actId="26606"/>
          <ac:picMkLst>
            <pc:docMk/>
            <pc:sldMk cId="2262346778" sldId="257"/>
            <ac:picMk id="19" creationId="{282BED9C-21B5-424C-B899-B3A151A998DC}"/>
          </ac:picMkLst>
        </pc:picChg>
      </pc:sldChg>
      <pc:sldChg chg="modSp mod modNotesTx">
        <pc:chgData name="Lecocq, Erin , PRC" userId="ae2acbb3-adeb-4929-9c2c-c4fa8fea6951" providerId="ADAL" clId="{52E1F8CE-4FB7-4FA3-9E01-3EBBD03105CF}" dt="2023-11-08T17:12:36.245" v="2278" actId="20577"/>
        <pc:sldMkLst>
          <pc:docMk/>
          <pc:sldMk cId="2693196608" sldId="305"/>
        </pc:sldMkLst>
        <pc:spChg chg="mod">
          <ac:chgData name="Lecocq, Erin , PRC" userId="ae2acbb3-adeb-4929-9c2c-c4fa8fea6951" providerId="ADAL" clId="{52E1F8CE-4FB7-4FA3-9E01-3EBBD03105CF}" dt="2023-11-08T17:11:59.605" v="2140" actId="1076"/>
          <ac:spMkLst>
            <pc:docMk/>
            <pc:sldMk cId="2693196608" sldId="305"/>
            <ac:spMk id="2" creationId="{DCF8E50F-247A-4628-90BB-62A60E39664C}"/>
          </ac:spMkLst>
        </pc:spChg>
        <pc:spChg chg="mod">
          <ac:chgData name="Lecocq, Erin , PRC" userId="ae2acbb3-adeb-4929-9c2c-c4fa8fea6951" providerId="ADAL" clId="{52E1F8CE-4FB7-4FA3-9E01-3EBBD03105CF}" dt="2023-11-08T17:11:51.887" v="2139" actId="27636"/>
          <ac:spMkLst>
            <pc:docMk/>
            <pc:sldMk cId="2693196608" sldId="305"/>
            <ac:spMk id="3" creationId="{DD2A8BE8-DC21-47DE-B6F3-7DC95B43C52E}"/>
          </ac:spMkLst>
        </pc:spChg>
      </pc:sldChg>
      <pc:sldChg chg="addSp delSp modSp mod setBg modNotesTx">
        <pc:chgData name="Lecocq, Erin , PRC" userId="ae2acbb3-adeb-4929-9c2c-c4fa8fea6951" providerId="ADAL" clId="{52E1F8CE-4FB7-4FA3-9E01-3EBBD03105CF}" dt="2023-11-08T17:55:24.613" v="4960" actId="313"/>
        <pc:sldMkLst>
          <pc:docMk/>
          <pc:sldMk cId="1590342866" sldId="330"/>
        </pc:sldMkLst>
        <pc:spChg chg="mod">
          <ac:chgData name="Lecocq, Erin , PRC" userId="ae2acbb3-adeb-4929-9c2c-c4fa8fea6951" providerId="ADAL" clId="{52E1F8CE-4FB7-4FA3-9E01-3EBBD03105CF}" dt="2023-11-08T17:28:25.087" v="3320" actId="26606"/>
          <ac:spMkLst>
            <pc:docMk/>
            <pc:sldMk cId="1590342866" sldId="330"/>
            <ac:spMk id="2" creationId="{BFB49352-2AB0-4ADD-96B9-AB0FAECB557C}"/>
          </ac:spMkLst>
        </pc:spChg>
        <pc:spChg chg="mod">
          <ac:chgData name="Lecocq, Erin , PRC" userId="ae2acbb3-adeb-4929-9c2c-c4fa8fea6951" providerId="ADAL" clId="{52E1F8CE-4FB7-4FA3-9E01-3EBBD03105CF}" dt="2023-11-08T17:53:48.809" v="4499" actId="255"/>
          <ac:spMkLst>
            <pc:docMk/>
            <pc:sldMk cId="1590342866" sldId="330"/>
            <ac:spMk id="3" creationId="{2F49AA98-AED4-4FAD-999C-98B64BB9DF71}"/>
          </ac:spMkLst>
        </pc:spChg>
        <pc:spChg chg="add del mod">
          <ac:chgData name="Lecocq, Erin , PRC" userId="ae2acbb3-adeb-4929-9c2c-c4fa8fea6951" providerId="ADAL" clId="{52E1F8CE-4FB7-4FA3-9E01-3EBBD03105CF}" dt="2023-11-08T16:59:00.877" v="451" actId="478"/>
          <ac:spMkLst>
            <pc:docMk/>
            <pc:sldMk cId="1590342866" sldId="330"/>
            <ac:spMk id="5" creationId="{5B127520-AD34-433D-67C6-AE73C1B9CD9D}"/>
          </ac:spMkLst>
        </pc:spChg>
        <pc:spChg chg="mod">
          <ac:chgData name="Lecocq, Erin , PRC" userId="ae2acbb3-adeb-4929-9c2c-c4fa8fea6951" providerId="ADAL" clId="{52E1F8CE-4FB7-4FA3-9E01-3EBBD03105CF}" dt="2023-11-08T17:28:22.450" v="3318" actId="26606"/>
          <ac:spMkLst>
            <pc:docMk/>
            <pc:sldMk cId="1590342866" sldId="330"/>
            <ac:spMk id="18" creationId="{7CCCE07D-3B17-42EC-AE9C-222D13143DF6}"/>
          </ac:spMkLst>
        </pc:spChg>
        <pc:spChg chg="mod ord">
          <ac:chgData name="Lecocq, Erin , PRC" userId="ae2acbb3-adeb-4929-9c2c-c4fa8fea6951" providerId="ADAL" clId="{52E1F8CE-4FB7-4FA3-9E01-3EBBD03105CF}" dt="2023-11-08T17:28:22.450" v="3318" actId="26606"/>
          <ac:spMkLst>
            <pc:docMk/>
            <pc:sldMk cId="1590342866" sldId="330"/>
            <ac:spMk id="81" creationId="{82960077-7DAA-4543-8719-74137BCBB759}"/>
          </ac:spMkLst>
        </pc:spChg>
        <pc:spChg chg="mod">
          <ac:chgData name="Lecocq, Erin , PRC" userId="ae2acbb3-adeb-4929-9c2c-c4fa8fea6951" providerId="ADAL" clId="{52E1F8CE-4FB7-4FA3-9E01-3EBBD03105CF}" dt="2023-11-08T17:28:22.450" v="3318" actId="26606"/>
          <ac:spMkLst>
            <pc:docMk/>
            <pc:sldMk cId="1590342866" sldId="330"/>
            <ac:spMk id="82" creationId="{503949B9-68A2-4ABE-91ED-37C05B246C8B}"/>
          </ac:spMkLst>
        </pc:spChg>
        <pc:spChg chg="add del">
          <ac:chgData name="Lecocq, Erin , PRC" userId="ae2acbb3-adeb-4929-9c2c-c4fa8fea6951" providerId="ADAL" clId="{52E1F8CE-4FB7-4FA3-9E01-3EBBD03105CF}" dt="2023-11-08T17:28:25.087" v="3320" actId="26606"/>
          <ac:spMkLst>
            <pc:docMk/>
            <pc:sldMk cId="1590342866" sldId="330"/>
            <ac:spMk id="87" creationId="{DD7EAFE6-2BB9-41FB-9CF4-588CFC708774}"/>
          </ac:spMkLst>
        </pc:spChg>
        <pc:spChg chg="add del">
          <ac:chgData name="Lecocq, Erin , PRC" userId="ae2acbb3-adeb-4929-9c2c-c4fa8fea6951" providerId="ADAL" clId="{52E1F8CE-4FB7-4FA3-9E01-3EBBD03105CF}" dt="2023-11-08T17:28:25.087" v="3320" actId="26606"/>
          <ac:spMkLst>
            <pc:docMk/>
            <pc:sldMk cId="1590342866" sldId="330"/>
            <ac:spMk id="89" creationId="{32768DCD-B824-413A-B330-8D57ADB3724C}"/>
          </ac:spMkLst>
        </pc:spChg>
        <pc:spChg chg="add del">
          <ac:chgData name="Lecocq, Erin , PRC" userId="ae2acbb3-adeb-4929-9c2c-c4fa8fea6951" providerId="ADAL" clId="{52E1F8CE-4FB7-4FA3-9E01-3EBBD03105CF}" dt="2023-11-08T17:28:25.087" v="3320" actId="26606"/>
          <ac:spMkLst>
            <pc:docMk/>
            <pc:sldMk cId="1590342866" sldId="330"/>
            <ac:spMk id="91" creationId="{19F9CD66-32FC-448F-B4C5-67D17508A226}"/>
          </ac:spMkLst>
        </pc:spChg>
        <pc:spChg chg="add del">
          <ac:chgData name="Lecocq, Erin , PRC" userId="ae2acbb3-adeb-4929-9c2c-c4fa8fea6951" providerId="ADAL" clId="{52E1F8CE-4FB7-4FA3-9E01-3EBBD03105CF}" dt="2023-11-08T17:28:16.950" v="3312" actId="26606"/>
          <ac:spMkLst>
            <pc:docMk/>
            <pc:sldMk cId="1590342866" sldId="330"/>
            <ac:spMk id="96" creationId="{DD7EAFE6-2BB9-41FB-9CF4-588CFC708774}"/>
          </ac:spMkLst>
        </pc:spChg>
        <pc:spChg chg="add del">
          <ac:chgData name="Lecocq, Erin , PRC" userId="ae2acbb3-adeb-4929-9c2c-c4fa8fea6951" providerId="ADAL" clId="{52E1F8CE-4FB7-4FA3-9E01-3EBBD03105CF}" dt="2023-11-08T17:28:16.950" v="3312" actId="26606"/>
          <ac:spMkLst>
            <pc:docMk/>
            <pc:sldMk cId="1590342866" sldId="330"/>
            <ac:spMk id="98" creationId="{32768DCD-B824-413A-B330-8D57ADB3724C}"/>
          </ac:spMkLst>
        </pc:spChg>
        <pc:spChg chg="add del">
          <ac:chgData name="Lecocq, Erin , PRC" userId="ae2acbb3-adeb-4929-9c2c-c4fa8fea6951" providerId="ADAL" clId="{52E1F8CE-4FB7-4FA3-9E01-3EBBD03105CF}" dt="2023-11-08T17:28:16.950" v="3312" actId="26606"/>
          <ac:spMkLst>
            <pc:docMk/>
            <pc:sldMk cId="1590342866" sldId="330"/>
            <ac:spMk id="100" creationId="{19F9CD66-32FC-448F-B4C5-67D17508A226}"/>
          </ac:spMkLst>
        </pc:spChg>
        <pc:spChg chg="add del">
          <ac:chgData name="Lecocq, Erin , PRC" userId="ae2acbb3-adeb-4929-9c2c-c4fa8fea6951" providerId="ADAL" clId="{52E1F8CE-4FB7-4FA3-9E01-3EBBD03105CF}" dt="2023-11-08T17:28:19.501" v="3314" actId="26606"/>
          <ac:spMkLst>
            <pc:docMk/>
            <pc:sldMk cId="1590342866" sldId="330"/>
            <ac:spMk id="102" creationId="{DD7EAFE6-2BB9-41FB-9CF4-588CFC708774}"/>
          </ac:spMkLst>
        </pc:spChg>
        <pc:spChg chg="add del">
          <ac:chgData name="Lecocq, Erin , PRC" userId="ae2acbb3-adeb-4929-9c2c-c4fa8fea6951" providerId="ADAL" clId="{52E1F8CE-4FB7-4FA3-9E01-3EBBD03105CF}" dt="2023-11-08T17:28:19.501" v="3314" actId="26606"/>
          <ac:spMkLst>
            <pc:docMk/>
            <pc:sldMk cId="1590342866" sldId="330"/>
            <ac:spMk id="103" creationId="{32768DCD-B824-413A-B330-8D57ADB3724C}"/>
          </ac:spMkLst>
        </pc:spChg>
        <pc:spChg chg="add del">
          <ac:chgData name="Lecocq, Erin , PRC" userId="ae2acbb3-adeb-4929-9c2c-c4fa8fea6951" providerId="ADAL" clId="{52E1F8CE-4FB7-4FA3-9E01-3EBBD03105CF}" dt="2023-11-08T17:28:19.501" v="3314" actId="26606"/>
          <ac:spMkLst>
            <pc:docMk/>
            <pc:sldMk cId="1590342866" sldId="330"/>
            <ac:spMk id="104" creationId="{19F9CD66-32FC-448F-B4C5-67D17508A226}"/>
          </ac:spMkLst>
        </pc:spChg>
        <pc:spChg chg="add del">
          <ac:chgData name="Lecocq, Erin , PRC" userId="ae2acbb3-adeb-4929-9c2c-c4fa8fea6951" providerId="ADAL" clId="{52E1F8CE-4FB7-4FA3-9E01-3EBBD03105CF}" dt="2023-11-08T17:28:21.295" v="3316" actId="26606"/>
          <ac:spMkLst>
            <pc:docMk/>
            <pc:sldMk cId="1590342866" sldId="330"/>
            <ac:spMk id="106" creationId="{DD7EAFE6-2BB9-41FB-9CF4-588CFC708774}"/>
          </ac:spMkLst>
        </pc:spChg>
        <pc:spChg chg="add del">
          <ac:chgData name="Lecocq, Erin , PRC" userId="ae2acbb3-adeb-4929-9c2c-c4fa8fea6951" providerId="ADAL" clId="{52E1F8CE-4FB7-4FA3-9E01-3EBBD03105CF}" dt="2023-11-08T17:28:21.295" v="3316" actId="26606"/>
          <ac:spMkLst>
            <pc:docMk/>
            <pc:sldMk cId="1590342866" sldId="330"/>
            <ac:spMk id="107" creationId="{32768DCD-B824-413A-B330-8D57ADB3724C}"/>
          </ac:spMkLst>
        </pc:spChg>
        <pc:spChg chg="add del">
          <ac:chgData name="Lecocq, Erin , PRC" userId="ae2acbb3-adeb-4929-9c2c-c4fa8fea6951" providerId="ADAL" clId="{52E1F8CE-4FB7-4FA3-9E01-3EBBD03105CF}" dt="2023-11-08T17:28:22.450" v="3318" actId="26606"/>
          <ac:spMkLst>
            <pc:docMk/>
            <pc:sldMk cId="1590342866" sldId="330"/>
            <ac:spMk id="109" creationId="{DD7EAFE6-2BB9-41FB-9CF4-588CFC708774}"/>
          </ac:spMkLst>
        </pc:spChg>
        <pc:spChg chg="add del">
          <ac:chgData name="Lecocq, Erin , PRC" userId="ae2acbb3-adeb-4929-9c2c-c4fa8fea6951" providerId="ADAL" clId="{52E1F8CE-4FB7-4FA3-9E01-3EBBD03105CF}" dt="2023-11-08T17:28:22.450" v="3318" actId="26606"/>
          <ac:spMkLst>
            <pc:docMk/>
            <pc:sldMk cId="1590342866" sldId="330"/>
            <ac:spMk id="110" creationId="{32768DCD-B824-413A-B330-8D57ADB3724C}"/>
          </ac:spMkLst>
        </pc:spChg>
        <pc:spChg chg="add del">
          <ac:chgData name="Lecocq, Erin , PRC" userId="ae2acbb3-adeb-4929-9c2c-c4fa8fea6951" providerId="ADAL" clId="{52E1F8CE-4FB7-4FA3-9E01-3EBBD03105CF}" dt="2023-11-08T17:28:25.087" v="3320" actId="26606"/>
          <ac:spMkLst>
            <pc:docMk/>
            <pc:sldMk cId="1590342866" sldId="330"/>
            <ac:spMk id="112" creationId="{DD7EAFE6-2BB9-41FB-9CF4-588CFC708774}"/>
          </ac:spMkLst>
        </pc:spChg>
        <pc:spChg chg="add del">
          <ac:chgData name="Lecocq, Erin , PRC" userId="ae2acbb3-adeb-4929-9c2c-c4fa8fea6951" providerId="ADAL" clId="{52E1F8CE-4FB7-4FA3-9E01-3EBBD03105CF}" dt="2023-11-08T17:28:25.087" v="3320" actId="26606"/>
          <ac:spMkLst>
            <pc:docMk/>
            <pc:sldMk cId="1590342866" sldId="330"/>
            <ac:spMk id="113" creationId="{32768DCD-B824-413A-B330-8D57ADB3724C}"/>
          </ac:spMkLst>
        </pc:spChg>
        <pc:spChg chg="add del">
          <ac:chgData name="Lecocq, Erin , PRC" userId="ae2acbb3-adeb-4929-9c2c-c4fa8fea6951" providerId="ADAL" clId="{52E1F8CE-4FB7-4FA3-9E01-3EBBD03105CF}" dt="2023-11-08T17:28:25.087" v="3320" actId="26606"/>
          <ac:spMkLst>
            <pc:docMk/>
            <pc:sldMk cId="1590342866" sldId="330"/>
            <ac:spMk id="114" creationId="{19F9CD66-32FC-448F-B4C5-67D17508A226}"/>
          </ac:spMkLst>
        </pc:spChg>
        <pc:picChg chg="del">
          <ac:chgData name="Lecocq, Erin , PRC" userId="ae2acbb3-adeb-4929-9c2c-c4fa8fea6951" providerId="ADAL" clId="{52E1F8CE-4FB7-4FA3-9E01-3EBBD03105CF}" dt="2023-11-08T16:58:59" v="450" actId="478"/>
          <ac:picMkLst>
            <pc:docMk/>
            <pc:sldMk cId="1590342866" sldId="330"/>
            <ac:picMk id="8" creationId="{2088C71B-3F8B-4679-8801-8C4C86D45C13}"/>
          </ac:picMkLst>
        </pc:picChg>
        <pc:picChg chg="mod ord">
          <ac:chgData name="Lecocq, Erin , PRC" userId="ae2acbb3-adeb-4929-9c2c-c4fa8fea6951" providerId="ADAL" clId="{52E1F8CE-4FB7-4FA3-9E01-3EBBD03105CF}" dt="2023-11-08T17:28:25.087" v="3320" actId="26606"/>
          <ac:picMkLst>
            <pc:docMk/>
            <pc:sldMk cId="1590342866" sldId="330"/>
            <ac:picMk id="10" creationId="{96812000-377B-4B9A-A2C2-AFDD83B7A3F4}"/>
          </ac:picMkLst>
        </pc:picChg>
        <pc:picChg chg="mod ord">
          <ac:chgData name="Lecocq, Erin , PRC" userId="ae2acbb3-adeb-4929-9c2c-c4fa8fea6951" providerId="ADAL" clId="{52E1F8CE-4FB7-4FA3-9E01-3EBBD03105CF}" dt="2023-11-08T17:28:25.087" v="3320" actId="26606"/>
          <ac:picMkLst>
            <pc:docMk/>
            <pc:sldMk cId="1590342866" sldId="330"/>
            <ac:picMk id="12" creationId="{4F42B7E8-FEA7-4E82-B22D-FA9926040956}"/>
          </ac:picMkLst>
        </pc:picChg>
      </pc:sldChg>
      <pc:sldChg chg="modNotesTx">
        <pc:chgData name="Lecocq, Erin , PRC" userId="ae2acbb3-adeb-4929-9c2c-c4fa8fea6951" providerId="ADAL" clId="{52E1F8CE-4FB7-4FA3-9E01-3EBBD03105CF}" dt="2023-11-08T16:52:44.248" v="264" actId="20577"/>
        <pc:sldMkLst>
          <pc:docMk/>
          <pc:sldMk cId="3800068970" sldId="335"/>
        </pc:sldMkLst>
      </pc:sldChg>
      <pc:sldChg chg="addSp delSp modSp mod">
        <pc:chgData name="Lecocq, Erin , PRC" userId="ae2acbb3-adeb-4929-9c2c-c4fa8fea6951" providerId="ADAL" clId="{52E1F8CE-4FB7-4FA3-9E01-3EBBD03105CF}" dt="2023-11-08T19:04:14.548" v="8331" actId="207"/>
        <pc:sldMkLst>
          <pc:docMk/>
          <pc:sldMk cId="1448471967" sldId="341"/>
        </pc:sldMkLst>
        <pc:spChg chg="mod">
          <ac:chgData name="Lecocq, Erin , PRC" userId="ae2acbb3-adeb-4929-9c2c-c4fa8fea6951" providerId="ADAL" clId="{52E1F8CE-4FB7-4FA3-9E01-3EBBD03105CF}" dt="2023-11-08T19:02:22.152" v="8231" actId="14100"/>
          <ac:spMkLst>
            <pc:docMk/>
            <pc:sldMk cId="1448471967" sldId="341"/>
            <ac:spMk id="2" creationId="{D78518F4-D13C-40F3-9843-13BBC3B8BDCF}"/>
          </ac:spMkLst>
        </pc:spChg>
        <pc:spChg chg="add del mod">
          <ac:chgData name="Lecocq, Erin , PRC" userId="ae2acbb3-adeb-4929-9c2c-c4fa8fea6951" providerId="ADAL" clId="{52E1F8CE-4FB7-4FA3-9E01-3EBBD03105CF}" dt="2023-11-08T19:03:17.219" v="8319" actId="478"/>
          <ac:spMkLst>
            <pc:docMk/>
            <pc:sldMk cId="1448471967" sldId="341"/>
            <ac:spMk id="3" creationId="{A6846FCA-3770-DBAE-B722-B9D2ED77CE96}"/>
          </ac:spMkLst>
        </pc:spChg>
        <pc:spChg chg="mod">
          <ac:chgData name="Lecocq, Erin , PRC" userId="ae2acbb3-adeb-4929-9c2c-c4fa8fea6951" providerId="ADAL" clId="{52E1F8CE-4FB7-4FA3-9E01-3EBBD03105CF}" dt="2023-11-08T19:04:14.548" v="8331" actId="207"/>
          <ac:spMkLst>
            <pc:docMk/>
            <pc:sldMk cId="1448471967" sldId="341"/>
            <ac:spMk id="4" creationId="{FABA94CC-2803-437F-B79F-A5067E28041B}"/>
          </ac:spMkLst>
        </pc:spChg>
      </pc:sldChg>
      <pc:sldChg chg="modNotesTx">
        <pc:chgData name="Lecocq, Erin , PRC" userId="ae2acbb3-adeb-4929-9c2c-c4fa8fea6951" providerId="ADAL" clId="{52E1F8CE-4FB7-4FA3-9E01-3EBBD03105CF}" dt="2023-11-08T20:27:33.477" v="10527" actId="20577"/>
        <pc:sldMkLst>
          <pc:docMk/>
          <pc:sldMk cId="994652747" sldId="343"/>
        </pc:sldMkLst>
      </pc:sldChg>
      <pc:sldChg chg="modNotesTx">
        <pc:chgData name="Lecocq, Erin , PRC" userId="ae2acbb3-adeb-4929-9c2c-c4fa8fea6951" providerId="ADAL" clId="{52E1F8CE-4FB7-4FA3-9E01-3EBBD03105CF}" dt="2023-11-08T20:35:23.748" v="10999" actId="20577"/>
        <pc:sldMkLst>
          <pc:docMk/>
          <pc:sldMk cId="427007859" sldId="344"/>
        </pc:sldMkLst>
      </pc:sldChg>
      <pc:sldChg chg="ord modNotesTx">
        <pc:chgData name="Lecocq, Erin , PRC" userId="ae2acbb3-adeb-4929-9c2c-c4fa8fea6951" providerId="ADAL" clId="{52E1F8CE-4FB7-4FA3-9E01-3EBBD03105CF}" dt="2023-11-08T18:18:33.738" v="7209" actId="20577"/>
        <pc:sldMkLst>
          <pc:docMk/>
          <pc:sldMk cId="2629311405" sldId="346"/>
        </pc:sldMkLst>
      </pc:sldChg>
      <pc:sldChg chg="modNotesTx">
        <pc:chgData name="Lecocq, Erin , PRC" userId="ae2acbb3-adeb-4929-9c2c-c4fa8fea6951" providerId="ADAL" clId="{52E1F8CE-4FB7-4FA3-9E01-3EBBD03105CF}" dt="2023-11-08T20:34:29.843" v="10773" actId="20577"/>
        <pc:sldMkLst>
          <pc:docMk/>
          <pc:sldMk cId="740292653" sldId="347"/>
        </pc:sldMkLst>
      </pc:sldChg>
      <pc:sldChg chg="modNotesTx">
        <pc:chgData name="Lecocq, Erin , PRC" userId="ae2acbb3-adeb-4929-9c2c-c4fa8fea6951" providerId="ADAL" clId="{52E1F8CE-4FB7-4FA3-9E01-3EBBD03105CF}" dt="2023-11-08T20:25:50.863" v="10176" actId="20577"/>
        <pc:sldMkLst>
          <pc:docMk/>
          <pc:sldMk cId="3327819247" sldId="349"/>
        </pc:sldMkLst>
      </pc:sldChg>
      <pc:sldChg chg="modNotesTx">
        <pc:chgData name="Lecocq, Erin , PRC" userId="ae2acbb3-adeb-4929-9c2c-c4fa8fea6951" providerId="ADAL" clId="{52E1F8CE-4FB7-4FA3-9E01-3EBBD03105CF}" dt="2023-11-08T20:38:24.989" v="11749" actId="20577"/>
        <pc:sldMkLst>
          <pc:docMk/>
          <pc:sldMk cId="3496128924" sldId="350"/>
        </pc:sldMkLst>
      </pc:sldChg>
      <pc:sldChg chg="modNotesTx">
        <pc:chgData name="Lecocq, Erin , PRC" userId="ae2acbb3-adeb-4929-9c2c-c4fa8fea6951" providerId="ADAL" clId="{52E1F8CE-4FB7-4FA3-9E01-3EBBD03105CF}" dt="2023-11-08T20:23:45.188" v="10088" actId="20577"/>
        <pc:sldMkLst>
          <pc:docMk/>
          <pc:sldMk cId="4117416115" sldId="351"/>
        </pc:sldMkLst>
      </pc:sldChg>
      <pc:sldChg chg="del">
        <pc:chgData name="Lecocq, Erin , PRC" userId="ae2acbb3-adeb-4929-9c2c-c4fa8fea6951" providerId="ADAL" clId="{52E1F8CE-4FB7-4FA3-9E01-3EBBD03105CF}" dt="2023-11-08T19:02:08.916" v="8229" actId="2696"/>
        <pc:sldMkLst>
          <pc:docMk/>
          <pc:sldMk cId="2252596657" sldId="353"/>
        </pc:sldMkLst>
      </pc:sldChg>
      <pc:sldChg chg="modNotesTx">
        <pc:chgData name="Lecocq, Erin , PRC" userId="ae2acbb3-adeb-4929-9c2c-c4fa8fea6951" providerId="ADAL" clId="{52E1F8CE-4FB7-4FA3-9E01-3EBBD03105CF}" dt="2023-11-08T20:10:05.768" v="8831" actId="20577"/>
        <pc:sldMkLst>
          <pc:docMk/>
          <pc:sldMk cId="741814097" sldId="354"/>
        </pc:sldMkLst>
      </pc:sldChg>
      <pc:sldChg chg="delSp modSp mod delDesignElem chgLayout modNotesTx">
        <pc:chgData name="Lecocq, Erin , PRC" userId="ae2acbb3-adeb-4929-9c2c-c4fa8fea6951" providerId="ADAL" clId="{52E1F8CE-4FB7-4FA3-9E01-3EBBD03105CF}" dt="2023-11-08T20:12:11.009" v="9175" actId="20577"/>
        <pc:sldMkLst>
          <pc:docMk/>
          <pc:sldMk cId="954203493" sldId="355"/>
        </pc:sldMkLst>
        <pc:spChg chg="mod ord">
          <ac:chgData name="Lecocq, Erin , PRC" userId="ae2acbb3-adeb-4929-9c2c-c4fa8fea6951" providerId="ADAL" clId="{52E1F8CE-4FB7-4FA3-9E01-3EBBD03105CF}" dt="2023-11-08T18:52:29.484" v="8001" actId="700"/>
          <ac:spMkLst>
            <pc:docMk/>
            <pc:sldMk cId="954203493" sldId="355"/>
            <ac:spMk id="2" creationId="{DF67A1E1-4C3A-93F2-4A56-F26895C505A2}"/>
          </ac:spMkLst>
        </pc:spChg>
        <pc:spChg chg="mod ord">
          <ac:chgData name="Lecocq, Erin , PRC" userId="ae2acbb3-adeb-4929-9c2c-c4fa8fea6951" providerId="ADAL" clId="{52E1F8CE-4FB7-4FA3-9E01-3EBBD03105CF}" dt="2023-11-08T18:52:29.484" v="8001" actId="700"/>
          <ac:spMkLst>
            <pc:docMk/>
            <pc:sldMk cId="954203493" sldId="355"/>
            <ac:spMk id="3" creationId="{35B763AF-4930-E0C2-CEF8-DE280EBE8AEC}"/>
          </ac:spMkLst>
        </pc:spChg>
        <pc:spChg chg="mod ord">
          <ac:chgData name="Lecocq, Erin , PRC" userId="ae2acbb3-adeb-4929-9c2c-c4fa8fea6951" providerId="ADAL" clId="{52E1F8CE-4FB7-4FA3-9E01-3EBBD03105CF}" dt="2023-11-08T18:52:29.484" v="8001" actId="700"/>
          <ac:spMkLst>
            <pc:docMk/>
            <pc:sldMk cId="954203493" sldId="355"/>
            <ac:spMk id="4" creationId="{4CDCAB55-4375-2039-B2C9-E67117509264}"/>
          </ac:spMkLst>
        </pc:spChg>
        <pc:spChg chg="mod">
          <ac:chgData name="Lecocq, Erin , PRC" userId="ae2acbb3-adeb-4929-9c2c-c4fa8fea6951" providerId="ADAL" clId="{52E1F8CE-4FB7-4FA3-9E01-3EBBD03105CF}" dt="2023-11-08T20:11:23.035" v="8944" actId="20577"/>
          <ac:spMkLst>
            <pc:docMk/>
            <pc:sldMk cId="954203493" sldId="355"/>
            <ac:spMk id="6" creationId="{0C470413-C4CC-2ABF-B912-24F0EAE37FBF}"/>
          </ac:spMkLst>
        </pc:spChg>
        <pc:spChg chg="del">
          <ac:chgData name="Lecocq, Erin , PRC" userId="ae2acbb3-adeb-4929-9c2c-c4fa8fea6951" providerId="ADAL" clId="{52E1F8CE-4FB7-4FA3-9E01-3EBBD03105CF}" dt="2023-11-08T18:52:29.484" v="8001" actId="700"/>
          <ac:spMkLst>
            <pc:docMk/>
            <pc:sldMk cId="954203493" sldId="355"/>
            <ac:spMk id="9" creationId="{DD7EAFE6-2BB9-41FB-9CF4-588CFC708774}"/>
          </ac:spMkLst>
        </pc:spChg>
        <pc:spChg chg="del">
          <ac:chgData name="Lecocq, Erin , PRC" userId="ae2acbb3-adeb-4929-9c2c-c4fa8fea6951" providerId="ADAL" clId="{52E1F8CE-4FB7-4FA3-9E01-3EBBD03105CF}" dt="2023-11-08T18:52:29.484" v="8001" actId="700"/>
          <ac:spMkLst>
            <pc:docMk/>
            <pc:sldMk cId="954203493" sldId="355"/>
            <ac:spMk id="10" creationId="{32768DCD-B824-413A-B330-8D57ADB3724C}"/>
          </ac:spMkLst>
        </pc:spChg>
        <pc:graphicFrameChg chg="mod">
          <ac:chgData name="Lecocq, Erin , PRC" userId="ae2acbb3-adeb-4929-9c2c-c4fa8fea6951" providerId="ADAL" clId="{52E1F8CE-4FB7-4FA3-9E01-3EBBD03105CF}" dt="2023-11-08T18:52:32.012" v="8002"/>
          <ac:graphicFrameMkLst>
            <pc:docMk/>
            <pc:sldMk cId="954203493" sldId="355"/>
            <ac:graphicFrameMk id="11" creationId="{2813E042-BB19-DA7D-34BA-55D387329DED}"/>
          </ac:graphicFrameMkLst>
        </pc:graphicFrameChg>
      </pc:sldChg>
      <pc:sldChg chg="modSp del">
        <pc:chgData name="Lecocq, Erin , PRC" userId="ae2acbb3-adeb-4929-9c2c-c4fa8fea6951" providerId="ADAL" clId="{52E1F8CE-4FB7-4FA3-9E01-3EBBD03105CF}" dt="2023-11-08T18:54:00.716" v="8017" actId="2696"/>
        <pc:sldMkLst>
          <pc:docMk/>
          <pc:sldMk cId="3569328777" sldId="356"/>
        </pc:sldMkLst>
        <pc:graphicFrameChg chg="mod">
          <ac:chgData name="Lecocq, Erin , PRC" userId="ae2acbb3-adeb-4929-9c2c-c4fa8fea6951" providerId="ADAL" clId="{52E1F8CE-4FB7-4FA3-9E01-3EBBD03105CF}" dt="2023-11-08T18:49:44.384" v="7985"/>
          <ac:graphicFrameMkLst>
            <pc:docMk/>
            <pc:sldMk cId="3569328777" sldId="356"/>
            <ac:graphicFrameMk id="8" creationId="{70CBF08F-9EF6-0746-1E3F-185DA6EE684E}"/>
          </ac:graphicFrameMkLst>
        </pc:graphicFrameChg>
      </pc:sldChg>
      <pc:sldChg chg="modSp mod ord">
        <pc:chgData name="Lecocq, Erin , PRC" userId="ae2acbb3-adeb-4929-9c2c-c4fa8fea6951" providerId="ADAL" clId="{52E1F8CE-4FB7-4FA3-9E01-3EBBD03105CF}" dt="2023-11-08T17:21:34.819" v="3082" actId="20577"/>
        <pc:sldMkLst>
          <pc:docMk/>
          <pc:sldMk cId="1282084154" sldId="358"/>
        </pc:sldMkLst>
        <pc:spChg chg="mod">
          <ac:chgData name="Lecocq, Erin , PRC" userId="ae2acbb3-adeb-4929-9c2c-c4fa8fea6951" providerId="ADAL" clId="{52E1F8CE-4FB7-4FA3-9E01-3EBBD03105CF}" dt="2023-11-08T17:21:34.819" v="3082" actId="20577"/>
          <ac:spMkLst>
            <pc:docMk/>
            <pc:sldMk cId="1282084154" sldId="358"/>
            <ac:spMk id="5" creationId="{5974A9BD-958B-5D00-91D1-6161454CE368}"/>
          </ac:spMkLst>
        </pc:spChg>
      </pc:sldChg>
      <pc:sldChg chg="modSp mod ord modNotesTx">
        <pc:chgData name="Lecocq, Erin , PRC" userId="ae2acbb3-adeb-4929-9c2c-c4fa8fea6951" providerId="ADAL" clId="{52E1F8CE-4FB7-4FA3-9E01-3EBBD03105CF}" dt="2023-11-08T17:49:40.108" v="3493" actId="20577"/>
        <pc:sldMkLst>
          <pc:docMk/>
          <pc:sldMk cId="4001960513" sldId="359"/>
        </pc:sldMkLst>
        <pc:spChg chg="mod">
          <ac:chgData name="Lecocq, Erin , PRC" userId="ae2acbb3-adeb-4929-9c2c-c4fa8fea6951" providerId="ADAL" clId="{52E1F8CE-4FB7-4FA3-9E01-3EBBD03105CF}" dt="2023-11-08T17:29:27.027" v="3489" actId="20577"/>
          <ac:spMkLst>
            <pc:docMk/>
            <pc:sldMk cId="4001960513" sldId="359"/>
            <ac:spMk id="5" creationId="{1C110CD9-944D-6981-568E-F488DFE853C4}"/>
          </ac:spMkLst>
        </pc:spChg>
        <pc:spChg chg="mod">
          <ac:chgData name="Lecocq, Erin , PRC" userId="ae2acbb3-adeb-4929-9c2c-c4fa8fea6951" providerId="ADAL" clId="{52E1F8CE-4FB7-4FA3-9E01-3EBBD03105CF}" dt="2023-11-08T17:49:40.108" v="3493" actId="20577"/>
          <ac:spMkLst>
            <pc:docMk/>
            <pc:sldMk cId="4001960513" sldId="359"/>
            <ac:spMk id="6" creationId="{86B5D943-B9C8-9240-7A35-F60AC439EE33}"/>
          </ac:spMkLst>
        </pc:spChg>
        <pc:spChg chg="mod">
          <ac:chgData name="Lecocq, Erin , PRC" userId="ae2acbb3-adeb-4929-9c2c-c4fa8fea6951" providerId="ADAL" clId="{52E1F8CE-4FB7-4FA3-9E01-3EBBD03105CF}" dt="2023-11-08T17:25:20.230" v="3088" actId="1076"/>
          <ac:spMkLst>
            <pc:docMk/>
            <pc:sldMk cId="4001960513" sldId="359"/>
            <ac:spMk id="7" creationId="{112DE4C7-9D9B-9CD1-226C-7E137D3911A3}"/>
          </ac:spMkLst>
        </pc:spChg>
        <pc:spChg chg="mod">
          <ac:chgData name="Lecocq, Erin , PRC" userId="ae2acbb3-adeb-4929-9c2c-c4fa8fea6951" providerId="ADAL" clId="{52E1F8CE-4FB7-4FA3-9E01-3EBBD03105CF}" dt="2023-11-08T17:25:12.516" v="3087" actId="1076"/>
          <ac:spMkLst>
            <pc:docMk/>
            <pc:sldMk cId="4001960513" sldId="359"/>
            <ac:spMk id="8" creationId="{3954CF6B-2566-08A5-C5A8-5D43B9DAF4C6}"/>
          </ac:spMkLst>
        </pc:spChg>
      </pc:sldChg>
      <pc:sldChg chg="addSp modSp mod setBg modNotesTx">
        <pc:chgData name="Lecocq, Erin , PRC" userId="ae2acbb3-adeb-4929-9c2c-c4fa8fea6951" providerId="ADAL" clId="{52E1F8CE-4FB7-4FA3-9E01-3EBBD03105CF}" dt="2023-11-08T17:57:53.332" v="5305" actId="14100"/>
        <pc:sldMkLst>
          <pc:docMk/>
          <pc:sldMk cId="67726569" sldId="361"/>
        </pc:sldMkLst>
        <pc:spChg chg="mod">
          <ac:chgData name="Lecocq, Erin , PRC" userId="ae2acbb3-adeb-4929-9c2c-c4fa8fea6951" providerId="ADAL" clId="{52E1F8CE-4FB7-4FA3-9E01-3EBBD03105CF}" dt="2023-11-08T17:56:08.302" v="4961" actId="26606"/>
          <ac:spMkLst>
            <pc:docMk/>
            <pc:sldMk cId="67726569" sldId="361"/>
            <ac:spMk id="2" creationId="{62EACF13-0779-16EC-3B85-F1CB27CC9BD0}"/>
          </ac:spMkLst>
        </pc:spChg>
        <pc:spChg chg="add">
          <ac:chgData name="Lecocq, Erin , PRC" userId="ae2acbb3-adeb-4929-9c2c-c4fa8fea6951" providerId="ADAL" clId="{52E1F8CE-4FB7-4FA3-9E01-3EBBD03105CF}" dt="2023-11-08T17:56:08.302" v="4961" actId="26606"/>
          <ac:spMkLst>
            <pc:docMk/>
            <pc:sldMk cId="67726569" sldId="361"/>
            <ac:spMk id="12" creationId="{DD7EAFE6-2BB9-41FB-9CF4-588CFC708774}"/>
          </ac:spMkLst>
        </pc:spChg>
        <pc:spChg chg="add">
          <ac:chgData name="Lecocq, Erin , PRC" userId="ae2acbb3-adeb-4929-9c2c-c4fa8fea6951" providerId="ADAL" clId="{52E1F8CE-4FB7-4FA3-9E01-3EBBD03105CF}" dt="2023-11-08T17:56:08.302" v="4961" actId="26606"/>
          <ac:spMkLst>
            <pc:docMk/>
            <pc:sldMk cId="67726569" sldId="361"/>
            <ac:spMk id="14" creationId="{32768DCD-B824-413A-B330-8D57ADB3724C}"/>
          </ac:spMkLst>
        </pc:spChg>
        <pc:graphicFrameChg chg="mod modGraphic">
          <ac:chgData name="Lecocq, Erin , PRC" userId="ae2acbb3-adeb-4929-9c2c-c4fa8fea6951" providerId="ADAL" clId="{52E1F8CE-4FB7-4FA3-9E01-3EBBD03105CF}" dt="2023-11-08T17:57:53.332" v="5305" actId="14100"/>
          <ac:graphicFrameMkLst>
            <pc:docMk/>
            <pc:sldMk cId="67726569" sldId="361"/>
            <ac:graphicFrameMk id="7" creationId="{60112AB1-836D-3787-DD4A-E31F9898AA56}"/>
          </ac:graphicFrameMkLst>
        </pc:graphicFrameChg>
      </pc:sldChg>
      <pc:sldChg chg="modSp mod">
        <pc:chgData name="Lecocq, Erin , PRC" userId="ae2acbb3-adeb-4929-9c2c-c4fa8fea6951" providerId="ADAL" clId="{52E1F8CE-4FB7-4FA3-9E01-3EBBD03105CF}" dt="2023-11-08T19:01:09.290" v="8228" actId="207"/>
        <pc:sldMkLst>
          <pc:docMk/>
          <pc:sldMk cId="4149233561" sldId="362"/>
        </pc:sldMkLst>
        <pc:spChg chg="mod">
          <ac:chgData name="Lecocq, Erin , PRC" userId="ae2acbb3-adeb-4929-9c2c-c4fa8fea6951" providerId="ADAL" clId="{52E1F8CE-4FB7-4FA3-9E01-3EBBD03105CF}" dt="2023-11-08T19:01:09.290" v="8228" actId="207"/>
          <ac:spMkLst>
            <pc:docMk/>
            <pc:sldMk cId="4149233561" sldId="362"/>
            <ac:spMk id="2" creationId="{C63085D3-CE06-30EA-10AC-A95974BED378}"/>
          </ac:spMkLst>
        </pc:spChg>
      </pc:sldChg>
      <pc:sldChg chg="addSp delSp modSp new mod delAnim modAnim modNotesTx">
        <pc:chgData name="Lecocq, Erin , PRC" userId="ae2acbb3-adeb-4929-9c2c-c4fa8fea6951" providerId="ADAL" clId="{52E1F8CE-4FB7-4FA3-9E01-3EBBD03105CF}" dt="2023-11-08T20:40:34.507" v="11752" actId="1076"/>
        <pc:sldMkLst>
          <pc:docMk/>
          <pc:sldMk cId="185618625" sldId="363"/>
        </pc:sldMkLst>
        <pc:spChg chg="del mod">
          <ac:chgData name="Lecocq, Erin , PRC" userId="ae2acbb3-adeb-4929-9c2c-c4fa8fea6951" providerId="ADAL" clId="{52E1F8CE-4FB7-4FA3-9E01-3EBBD03105CF}" dt="2023-11-08T18:20:08.148" v="7220" actId="478"/>
          <ac:spMkLst>
            <pc:docMk/>
            <pc:sldMk cId="185618625" sldId="363"/>
            <ac:spMk id="2" creationId="{1E9D2510-C649-C2C8-ACD1-B288BB2744F4}"/>
          </ac:spMkLst>
        </pc:spChg>
        <pc:spChg chg="del">
          <ac:chgData name="Lecocq, Erin , PRC" userId="ae2acbb3-adeb-4929-9c2c-c4fa8fea6951" providerId="ADAL" clId="{52E1F8CE-4FB7-4FA3-9E01-3EBBD03105CF}" dt="2023-11-08T18:20:10.558" v="7221" actId="478"/>
          <ac:spMkLst>
            <pc:docMk/>
            <pc:sldMk cId="185618625" sldId="363"/>
            <ac:spMk id="3" creationId="{04BB3E9C-5B3B-5C80-8D7F-FAEDCB68A103}"/>
          </ac:spMkLst>
        </pc:spChg>
        <pc:spChg chg="del mod">
          <ac:chgData name="Lecocq, Erin , PRC" userId="ae2acbb3-adeb-4929-9c2c-c4fa8fea6951" providerId="ADAL" clId="{52E1F8CE-4FB7-4FA3-9E01-3EBBD03105CF}" dt="2023-11-08T18:19:38.236" v="7215" actId="478"/>
          <ac:spMkLst>
            <pc:docMk/>
            <pc:sldMk cId="185618625" sldId="363"/>
            <ac:spMk id="7" creationId="{8F2FB949-6A0A-E1F1-2B17-679F98D80F60}"/>
          </ac:spMkLst>
        </pc:spChg>
        <pc:spChg chg="mod">
          <ac:chgData name="Lecocq, Erin , PRC" userId="ae2acbb3-adeb-4929-9c2c-c4fa8fea6951" providerId="ADAL" clId="{52E1F8CE-4FB7-4FA3-9E01-3EBBD03105CF}" dt="2023-11-08T18:15:43.423" v="7046" actId="20577"/>
          <ac:spMkLst>
            <pc:docMk/>
            <pc:sldMk cId="185618625" sldId="363"/>
            <ac:spMk id="8" creationId="{6B1733D2-8FB2-BBD2-BF6E-7DB4BE5A8DE2}"/>
          </ac:spMkLst>
        </pc:spChg>
        <pc:spChg chg="del mod">
          <ac:chgData name="Lecocq, Erin , PRC" userId="ae2acbb3-adeb-4929-9c2c-c4fa8fea6951" providerId="ADAL" clId="{52E1F8CE-4FB7-4FA3-9E01-3EBBD03105CF}" dt="2023-11-08T18:14:54.034" v="6871" actId="478"/>
          <ac:spMkLst>
            <pc:docMk/>
            <pc:sldMk cId="185618625" sldId="363"/>
            <ac:spMk id="9" creationId="{B74564A6-FDB9-D5CC-85D8-FCE3BD2D9965}"/>
          </ac:spMkLst>
        </pc:spChg>
        <pc:picChg chg="add mod">
          <ac:chgData name="Lecocq, Erin , PRC" userId="ae2acbb3-adeb-4929-9c2c-c4fa8fea6951" providerId="ADAL" clId="{52E1F8CE-4FB7-4FA3-9E01-3EBBD03105CF}" dt="2023-11-08T20:40:34.507" v="11752" actId="1076"/>
          <ac:picMkLst>
            <pc:docMk/>
            <pc:sldMk cId="185618625" sldId="363"/>
            <ac:picMk id="2" creationId="{28A0C807-5203-79E4-3163-6099BD2E3F2F}"/>
          </ac:picMkLst>
        </pc:picChg>
        <pc:picChg chg="add del mod">
          <ac:chgData name="Lecocq, Erin , PRC" userId="ae2acbb3-adeb-4929-9c2c-c4fa8fea6951" providerId="ADAL" clId="{52E1F8CE-4FB7-4FA3-9E01-3EBBD03105CF}" dt="2023-11-08T20:13:18.616" v="9315" actId="478"/>
          <ac:picMkLst>
            <pc:docMk/>
            <pc:sldMk cId="185618625" sldId="363"/>
            <ac:picMk id="10" creationId="{6EF8EC19-9515-00F8-F855-B08FB44055FB}"/>
          </ac:picMkLst>
        </pc:picChg>
        <pc:picChg chg="add del">
          <ac:chgData name="Lecocq, Erin , PRC" userId="ae2acbb3-adeb-4929-9c2c-c4fa8fea6951" providerId="ADAL" clId="{52E1F8CE-4FB7-4FA3-9E01-3EBBD03105CF}" dt="2023-11-08T18:19:38.236" v="7215" actId="478"/>
          <ac:picMkLst>
            <pc:docMk/>
            <pc:sldMk cId="185618625" sldId="363"/>
            <ac:picMk id="1026" creationId="{1978FA0E-A4A3-B10F-0DE2-FF4FF6522468}"/>
          </ac:picMkLst>
        </pc:picChg>
        <pc:picChg chg="add del mod">
          <ac:chgData name="Lecocq, Erin , PRC" userId="ae2acbb3-adeb-4929-9c2c-c4fa8fea6951" providerId="ADAL" clId="{52E1F8CE-4FB7-4FA3-9E01-3EBBD03105CF}" dt="2023-11-08T18:22:11.939" v="7228" actId="478"/>
          <ac:picMkLst>
            <pc:docMk/>
            <pc:sldMk cId="185618625" sldId="363"/>
            <ac:picMk id="1028" creationId="{6918D9EA-BAC2-E504-CBEA-A770A0D4D49F}"/>
          </ac:picMkLst>
        </pc:picChg>
        <pc:picChg chg="add del mod">
          <ac:chgData name="Lecocq, Erin , PRC" userId="ae2acbb3-adeb-4929-9c2c-c4fa8fea6951" providerId="ADAL" clId="{52E1F8CE-4FB7-4FA3-9E01-3EBBD03105CF}" dt="2023-11-08T18:25:36.456" v="7236" actId="478"/>
          <ac:picMkLst>
            <pc:docMk/>
            <pc:sldMk cId="185618625" sldId="363"/>
            <ac:picMk id="1030" creationId="{EBE23584-435A-E7FA-976C-C84B88604FC1}"/>
          </ac:picMkLst>
        </pc:picChg>
        <pc:picChg chg="add del mod">
          <ac:chgData name="Lecocq, Erin , PRC" userId="ae2acbb3-adeb-4929-9c2c-c4fa8fea6951" providerId="ADAL" clId="{52E1F8CE-4FB7-4FA3-9E01-3EBBD03105CF}" dt="2023-11-08T18:28:04.646" v="7240" actId="478"/>
          <ac:picMkLst>
            <pc:docMk/>
            <pc:sldMk cId="185618625" sldId="363"/>
            <ac:picMk id="1032" creationId="{C689B973-94DF-9E1A-AD4C-E760932F408A}"/>
          </ac:picMkLst>
        </pc:picChg>
        <pc:picChg chg="add mod">
          <ac:chgData name="Lecocq, Erin , PRC" userId="ae2acbb3-adeb-4929-9c2c-c4fa8fea6951" providerId="ADAL" clId="{52E1F8CE-4FB7-4FA3-9E01-3EBBD03105CF}" dt="2023-11-08T20:19:11.946" v="9317" actId="1076"/>
          <ac:picMkLst>
            <pc:docMk/>
            <pc:sldMk cId="185618625" sldId="363"/>
            <ac:picMk id="1034" creationId="{41A38EBB-3463-039E-A8ED-2FFF8DEEF932}"/>
          </ac:picMkLst>
        </pc:picChg>
      </pc:sldChg>
      <pc:sldChg chg="del">
        <pc:chgData name="Lecocq, Erin , PRC" userId="ae2acbb3-adeb-4929-9c2c-c4fa8fea6951" providerId="ADAL" clId="{52E1F8CE-4FB7-4FA3-9E01-3EBBD03105CF}" dt="2023-11-08T17:58:25.640" v="5308" actId="2696"/>
        <pc:sldMkLst>
          <pc:docMk/>
          <pc:sldMk cId="2775223546" sldId="363"/>
        </pc:sldMkLst>
      </pc:sldChg>
      <pc:sldChg chg="addSp delSp modSp new del mod setBg">
        <pc:chgData name="Lecocq, Erin , PRC" userId="ae2acbb3-adeb-4929-9c2c-c4fa8fea6951" providerId="ADAL" clId="{52E1F8CE-4FB7-4FA3-9E01-3EBBD03105CF}" dt="2023-11-08T17:10:03.661" v="1921" actId="2696"/>
        <pc:sldMkLst>
          <pc:docMk/>
          <pc:sldMk cId="2090140527" sldId="364"/>
        </pc:sldMkLst>
        <pc:spChg chg="del mod">
          <ac:chgData name="Lecocq, Erin , PRC" userId="ae2acbb3-adeb-4929-9c2c-c4fa8fea6951" providerId="ADAL" clId="{52E1F8CE-4FB7-4FA3-9E01-3EBBD03105CF}" dt="2023-11-08T17:07:22.299" v="1874" actId="931"/>
          <ac:spMkLst>
            <pc:docMk/>
            <pc:sldMk cId="2090140527" sldId="364"/>
            <ac:spMk id="2" creationId="{4FA60BD1-08EA-503E-68A6-0BB23D43B6B4}"/>
          </ac:spMkLst>
        </pc:spChg>
        <pc:spChg chg="mod">
          <ac:chgData name="Lecocq, Erin , PRC" userId="ae2acbb3-adeb-4929-9c2c-c4fa8fea6951" providerId="ADAL" clId="{52E1F8CE-4FB7-4FA3-9E01-3EBBD03105CF}" dt="2023-11-08T17:08:50.676" v="1882" actId="14100"/>
          <ac:spMkLst>
            <pc:docMk/>
            <pc:sldMk cId="2090140527" sldId="364"/>
            <ac:spMk id="3" creationId="{31FC8498-FFCE-4993-2AF8-3DC9F2459F69}"/>
          </ac:spMkLst>
        </pc:spChg>
        <pc:spChg chg="mod">
          <ac:chgData name="Lecocq, Erin , PRC" userId="ae2acbb3-adeb-4929-9c2c-c4fa8fea6951" providerId="ADAL" clId="{52E1F8CE-4FB7-4FA3-9E01-3EBBD03105CF}" dt="2023-11-08T17:09:17.523" v="1915" actId="20577"/>
          <ac:spMkLst>
            <pc:docMk/>
            <pc:sldMk cId="2090140527" sldId="364"/>
            <ac:spMk id="4" creationId="{1B2F4E2D-206C-74CC-5E2A-A1FD9F2A198F}"/>
          </ac:spMkLst>
        </pc:spChg>
        <pc:spChg chg="mod">
          <ac:chgData name="Lecocq, Erin , PRC" userId="ae2acbb3-adeb-4929-9c2c-c4fa8fea6951" providerId="ADAL" clId="{52E1F8CE-4FB7-4FA3-9E01-3EBBD03105CF}" dt="2023-11-08T17:07:34.401" v="1878" actId="26606"/>
          <ac:spMkLst>
            <pc:docMk/>
            <pc:sldMk cId="2090140527" sldId="364"/>
            <ac:spMk id="5" creationId="{E1AB433A-B0A1-8613-C3EB-10BD98374F34}"/>
          </ac:spMkLst>
        </pc:spChg>
        <pc:spChg chg="mod">
          <ac:chgData name="Lecocq, Erin , PRC" userId="ae2acbb3-adeb-4929-9c2c-c4fa8fea6951" providerId="ADAL" clId="{52E1F8CE-4FB7-4FA3-9E01-3EBBD03105CF}" dt="2023-11-08T17:07:34.401" v="1878" actId="26606"/>
          <ac:spMkLst>
            <pc:docMk/>
            <pc:sldMk cId="2090140527" sldId="364"/>
            <ac:spMk id="6" creationId="{0B0BBF05-3889-B0DC-1B4A-A97F62D0E836}"/>
          </ac:spMkLst>
        </pc:spChg>
        <pc:spChg chg="mod">
          <ac:chgData name="Lecocq, Erin , PRC" userId="ae2acbb3-adeb-4929-9c2c-c4fa8fea6951" providerId="ADAL" clId="{52E1F8CE-4FB7-4FA3-9E01-3EBBD03105CF}" dt="2023-11-08T17:07:34.401" v="1878" actId="26606"/>
          <ac:spMkLst>
            <pc:docMk/>
            <pc:sldMk cId="2090140527" sldId="364"/>
            <ac:spMk id="7" creationId="{5AD09EBF-D911-4C28-FA16-2F6190548923}"/>
          </ac:spMkLst>
        </pc:spChg>
        <pc:spChg chg="add mod">
          <ac:chgData name="Lecocq, Erin , PRC" userId="ae2acbb3-adeb-4929-9c2c-c4fa8fea6951" providerId="ADAL" clId="{52E1F8CE-4FB7-4FA3-9E01-3EBBD03105CF}" dt="2023-11-08T17:09:43.134" v="1918" actId="21"/>
          <ac:spMkLst>
            <pc:docMk/>
            <pc:sldMk cId="2090140527" sldId="364"/>
            <ac:spMk id="11" creationId="{B74658C9-ED8D-2132-665F-07579A3C4546}"/>
          </ac:spMkLst>
        </pc:spChg>
        <pc:spChg chg="add del">
          <ac:chgData name="Lecocq, Erin , PRC" userId="ae2acbb3-adeb-4929-9c2c-c4fa8fea6951" providerId="ADAL" clId="{52E1F8CE-4FB7-4FA3-9E01-3EBBD03105CF}" dt="2023-11-08T17:07:34.385" v="1877" actId="26606"/>
          <ac:spMkLst>
            <pc:docMk/>
            <pc:sldMk cId="2090140527" sldId="364"/>
            <ac:spMk id="14" creationId="{DD7EAFE6-2BB9-41FB-9CF4-588CFC708774}"/>
          </ac:spMkLst>
        </pc:spChg>
        <pc:spChg chg="add del">
          <ac:chgData name="Lecocq, Erin , PRC" userId="ae2acbb3-adeb-4929-9c2c-c4fa8fea6951" providerId="ADAL" clId="{52E1F8CE-4FB7-4FA3-9E01-3EBBD03105CF}" dt="2023-11-08T17:07:34.385" v="1877" actId="26606"/>
          <ac:spMkLst>
            <pc:docMk/>
            <pc:sldMk cId="2090140527" sldId="364"/>
            <ac:spMk id="16" creationId="{32768DCD-B824-413A-B330-8D57ADB3724C}"/>
          </ac:spMkLst>
        </pc:spChg>
        <pc:spChg chg="add del">
          <ac:chgData name="Lecocq, Erin , PRC" userId="ae2acbb3-adeb-4929-9c2c-c4fa8fea6951" providerId="ADAL" clId="{52E1F8CE-4FB7-4FA3-9E01-3EBBD03105CF}" dt="2023-11-08T17:07:34.385" v="1877" actId="26606"/>
          <ac:spMkLst>
            <pc:docMk/>
            <pc:sldMk cId="2090140527" sldId="364"/>
            <ac:spMk id="18" creationId="{96E45848-BEDA-4F24-9C4E-DA2120958262}"/>
          </ac:spMkLst>
        </pc:spChg>
        <pc:spChg chg="add del">
          <ac:chgData name="Lecocq, Erin , PRC" userId="ae2acbb3-adeb-4929-9c2c-c4fa8fea6951" providerId="ADAL" clId="{52E1F8CE-4FB7-4FA3-9E01-3EBBD03105CF}" dt="2023-11-08T17:07:34.385" v="1877" actId="26606"/>
          <ac:spMkLst>
            <pc:docMk/>
            <pc:sldMk cId="2090140527" sldId="364"/>
            <ac:spMk id="20" creationId="{B2BB8117-A903-442C-9223-A4FEB85C3271}"/>
          </ac:spMkLst>
        </pc:spChg>
        <pc:spChg chg="add del">
          <ac:chgData name="Lecocq, Erin , PRC" userId="ae2acbb3-adeb-4929-9c2c-c4fa8fea6951" providerId="ADAL" clId="{52E1F8CE-4FB7-4FA3-9E01-3EBBD03105CF}" dt="2023-11-08T17:07:34.385" v="1877" actId="26606"/>
          <ac:spMkLst>
            <pc:docMk/>
            <pc:sldMk cId="2090140527" sldId="364"/>
            <ac:spMk id="22" creationId="{C59300B8-3117-43F8-9F8E-68DB9F002F92}"/>
          </ac:spMkLst>
        </pc:spChg>
        <pc:spChg chg="add del">
          <ac:chgData name="Lecocq, Erin , PRC" userId="ae2acbb3-adeb-4929-9c2c-c4fa8fea6951" providerId="ADAL" clId="{52E1F8CE-4FB7-4FA3-9E01-3EBBD03105CF}" dt="2023-11-08T17:07:34.385" v="1877" actId="26606"/>
          <ac:spMkLst>
            <pc:docMk/>
            <pc:sldMk cId="2090140527" sldId="364"/>
            <ac:spMk id="24" creationId="{1AFAE680-42C1-4104-B74F-B0A8F1FB264A}"/>
          </ac:spMkLst>
        </pc:spChg>
        <pc:spChg chg="add del">
          <ac:chgData name="Lecocq, Erin , PRC" userId="ae2acbb3-adeb-4929-9c2c-c4fa8fea6951" providerId="ADAL" clId="{52E1F8CE-4FB7-4FA3-9E01-3EBBD03105CF}" dt="2023-11-08T17:07:34.385" v="1877" actId="26606"/>
          <ac:spMkLst>
            <pc:docMk/>
            <pc:sldMk cId="2090140527" sldId="364"/>
            <ac:spMk id="26" creationId="{828A8BA9-B3FE-4C96-A0A1-72A0D2C85578}"/>
          </ac:spMkLst>
        </pc:spChg>
        <pc:spChg chg="add del">
          <ac:chgData name="Lecocq, Erin , PRC" userId="ae2acbb3-adeb-4929-9c2c-c4fa8fea6951" providerId="ADAL" clId="{52E1F8CE-4FB7-4FA3-9E01-3EBBD03105CF}" dt="2023-11-08T17:07:34.385" v="1877" actId="26606"/>
          <ac:spMkLst>
            <pc:docMk/>
            <pc:sldMk cId="2090140527" sldId="364"/>
            <ac:spMk id="28" creationId="{16272B6F-135F-45E6-8F46-83B32059F20C}"/>
          </ac:spMkLst>
        </pc:spChg>
        <pc:spChg chg="add del">
          <ac:chgData name="Lecocq, Erin , PRC" userId="ae2acbb3-adeb-4929-9c2c-c4fa8fea6951" providerId="ADAL" clId="{52E1F8CE-4FB7-4FA3-9E01-3EBBD03105CF}" dt="2023-11-08T17:07:34.385" v="1877" actId="26606"/>
          <ac:spMkLst>
            <pc:docMk/>
            <pc:sldMk cId="2090140527" sldId="364"/>
            <ac:spMk id="30" creationId="{19F9CD66-32FC-448F-B4C5-67D17508A226}"/>
          </ac:spMkLst>
        </pc:spChg>
        <pc:spChg chg="add">
          <ac:chgData name="Lecocq, Erin , PRC" userId="ae2acbb3-adeb-4929-9c2c-c4fa8fea6951" providerId="ADAL" clId="{52E1F8CE-4FB7-4FA3-9E01-3EBBD03105CF}" dt="2023-11-08T17:07:34.401" v="1878" actId="26606"/>
          <ac:spMkLst>
            <pc:docMk/>
            <pc:sldMk cId="2090140527" sldId="364"/>
            <ac:spMk id="32" creationId="{DD7EAFE6-2BB9-41FB-9CF4-588CFC708774}"/>
          </ac:spMkLst>
        </pc:spChg>
        <pc:spChg chg="add">
          <ac:chgData name="Lecocq, Erin , PRC" userId="ae2acbb3-adeb-4929-9c2c-c4fa8fea6951" providerId="ADAL" clId="{52E1F8CE-4FB7-4FA3-9E01-3EBBD03105CF}" dt="2023-11-08T17:07:34.401" v="1878" actId="26606"/>
          <ac:spMkLst>
            <pc:docMk/>
            <pc:sldMk cId="2090140527" sldId="364"/>
            <ac:spMk id="33" creationId="{32768DCD-B824-413A-B330-8D57ADB3724C}"/>
          </ac:spMkLst>
        </pc:spChg>
        <pc:spChg chg="add">
          <ac:chgData name="Lecocq, Erin , PRC" userId="ae2acbb3-adeb-4929-9c2c-c4fa8fea6951" providerId="ADAL" clId="{52E1F8CE-4FB7-4FA3-9E01-3EBBD03105CF}" dt="2023-11-08T17:07:34.401" v="1878" actId="26606"/>
          <ac:spMkLst>
            <pc:docMk/>
            <pc:sldMk cId="2090140527" sldId="364"/>
            <ac:spMk id="34" creationId="{19F9CD66-32FC-448F-B4C5-67D17508A226}"/>
          </ac:spMkLst>
        </pc:spChg>
        <pc:picChg chg="add del mod ord">
          <ac:chgData name="Lecocq, Erin , PRC" userId="ae2acbb3-adeb-4929-9c2c-c4fa8fea6951" providerId="ADAL" clId="{52E1F8CE-4FB7-4FA3-9E01-3EBBD03105CF}" dt="2023-11-08T17:09:43.134" v="1918" actId="21"/>
          <ac:picMkLst>
            <pc:docMk/>
            <pc:sldMk cId="2090140527" sldId="364"/>
            <ac:picMk id="9" creationId="{01721D9F-A996-A230-56E7-28A365CF5B15}"/>
          </ac:picMkLst>
        </pc:picChg>
      </pc:sldChg>
      <pc:sldChg chg="addSp delSp modSp new mod modNotesTx">
        <pc:chgData name="Lecocq, Erin , PRC" userId="ae2acbb3-adeb-4929-9c2c-c4fa8fea6951" providerId="ADAL" clId="{52E1F8CE-4FB7-4FA3-9E01-3EBBD03105CF}" dt="2023-11-08T20:19:29.685" v="9319" actId="255"/>
        <pc:sldMkLst>
          <pc:docMk/>
          <pc:sldMk cId="2596105814" sldId="364"/>
        </pc:sldMkLst>
        <pc:spChg chg="mod">
          <ac:chgData name="Lecocq, Erin , PRC" userId="ae2acbb3-adeb-4929-9c2c-c4fa8fea6951" providerId="ADAL" clId="{52E1F8CE-4FB7-4FA3-9E01-3EBBD03105CF}" dt="2023-11-08T18:42:12.717" v="7538" actId="14100"/>
          <ac:spMkLst>
            <pc:docMk/>
            <pc:sldMk cId="2596105814" sldId="364"/>
            <ac:spMk id="2" creationId="{1D25CA2D-43EA-72F2-BFAC-C8D1B3769F1E}"/>
          </ac:spMkLst>
        </pc:spChg>
        <pc:spChg chg="mod">
          <ac:chgData name="Lecocq, Erin , PRC" userId="ae2acbb3-adeb-4929-9c2c-c4fa8fea6951" providerId="ADAL" clId="{52E1F8CE-4FB7-4FA3-9E01-3EBBD03105CF}" dt="2023-11-08T18:36:05.469" v="7503" actId="1076"/>
          <ac:spMkLst>
            <pc:docMk/>
            <pc:sldMk cId="2596105814" sldId="364"/>
            <ac:spMk id="3" creationId="{3CD33521-E8E2-442C-4296-5A887286A491}"/>
          </ac:spMkLst>
        </pc:spChg>
        <pc:spChg chg="mod">
          <ac:chgData name="Lecocq, Erin , PRC" userId="ae2acbb3-adeb-4929-9c2c-c4fa8fea6951" providerId="ADAL" clId="{52E1F8CE-4FB7-4FA3-9E01-3EBBD03105CF}" dt="2023-11-08T20:19:29.685" v="9319" actId="255"/>
          <ac:spMkLst>
            <pc:docMk/>
            <pc:sldMk cId="2596105814" sldId="364"/>
            <ac:spMk id="7" creationId="{1258ED1A-858D-4D2B-38BF-C775EBBDDA8F}"/>
          </ac:spMkLst>
        </pc:spChg>
        <pc:spChg chg="del">
          <ac:chgData name="Lecocq, Erin , PRC" userId="ae2acbb3-adeb-4929-9c2c-c4fa8fea6951" providerId="ADAL" clId="{52E1F8CE-4FB7-4FA3-9E01-3EBBD03105CF}" dt="2023-11-08T18:30:45.867" v="7318" actId="478"/>
          <ac:spMkLst>
            <pc:docMk/>
            <pc:sldMk cId="2596105814" sldId="364"/>
            <ac:spMk id="8" creationId="{5F914287-E951-C32E-12F5-C9A3B7C9FEA8}"/>
          </ac:spMkLst>
        </pc:spChg>
        <pc:spChg chg="del">
          <ac:chgData name="Lecocq, Erin , PRC" userId="ae2acbb3-adeb-4929-9c2c-c4fa8fea6951" providerId="ADAL" clId="{52E1F8CE-4FB7-4FA3-9E01-3EBBD03105CF}" dt="2023-11-08T18:34:47.350" v="7500" actId="478"/>
          <ac:spMkLst>
            <pc:docMk/>
            <pc:sldMk cId="2596105814" sldId="364"/>
            <ac:spMk id="9" creationId="{1C5F99AA-B9A6-9BC3-5349-B7DD40693870}"/>
          </ac:spMkLst>
        </pc:spChg>
        <pc:picChg chg="add del mod">
          <ac:chgData name="Lecocq, Erin , PRC" userId="ae2acbb3-adeb-4929-9c2c-c4fa8fea6951" providerId="ADAL" clId="{52E1F8CE-4FB7-4FA3-9E01-3EBBD03105CF}" dt="2023-11-08T18:41:59.276" v="7534" actId="478"/>
          <ac:picMkLst>
            <pc:docMk/>
            <pc:sldMk cId="2596105814" sldId="364"/>
            <ac:picMk id="2050" creationId="{B7A9E037-2507-8E96-7B9A-DDC15CCF302B}"/>
          </ac:picMkLst>
        </pc:picChg>
        <pc:picChg chg="add mod">
          <ac:chgData name="Lecocq, Erin , PRC" userId="ae2acbb3-adeb-4929-9c2c-c4fa8fea6951" providerId="ADAL" clId="{52E1F8CE-4FB7-4FA3-9E01-3EBBD03105CF}" dt="2023-11-08T18:39:58.343" v="7514" actId="1076"/>
          <ac:picMkLst>
            <pc:docMk/>
            <pc:sldMk cId="2596105814" sldId="364"/>
            <ac:picMk id="2052" creationId="{31A25542-4D1E-1960-BC50-C52F72279C43}"/>
          </ac:picMkLst>
        </pc:picChg>
        <pc:picChg chg="add mod">
          <ac:chgData name="Lecocq, Erin , PRC" userId="ae2acbb3-adeb-4929-9c2c-c4fa8fea6951" providerId="ADAL" clId="{52E1F8CE-4FB7-4FA3-9E01-3EBBD03105CF}" dt="2023-11-08T18:41:31.759" v="7529" actId="1076"/>
          <ac:picMkLst>
            <pc:docMk/>
            <pc:sldMk cId="2596105814" sldId="364"/>
            <ac:picMk id="2054" creationId="{43C727F8-3A91-F09D-DA33-2BC0B6D0518F}"/>
          </ac:picMkLst>
        </pc:picChg>
      </pc:sldChg>
      <pc:sldChg chg="addSp delSp modSp new mod setBg modNotesTx">
        <pc:chgData name="Lecocq, Erin , PRC" userId="ae2acbb3-adeb-4929-9c2c-c4fa8fea6951" providerId="ADAL" clId="{52E1F8CE-4FB7-4FA3-9E01-3EBBD03105CF}" dt="2023-11-08T18:48:53.883" v="7983" actId="20577"/>
        <pc:sldMkLst>
          <pc:docMk/>
          <pc:sldMk cId="3589849474" sldId="365"/>
        </pc:sldMkLst>
        <pc:spChg chg="mod">
          <ac:chgData name="Lecocq, Erin , PRC" userId="ae2acbb3-adeb-4929-9c2c-c4fa8fea6951" providerId="ADAL" clId="{52E1F8CE-4FB7-4FA3-9E01-3EBBD03105CF}" dt="2023-11-08T18:45:05.283" v="7569" actId="26606"/>
          <ac:spMkLst>
            <pc:docMk/>
            <pc:sldMk cId="3589849474" sldId="365"/>
            <ac:spMk id="2" creationId="{857DFA5F-A7E0-34D2-F77D-D6CE442B82B8}"/>
          </ac:spMkLst>
        </pc:spChg>
        <pc:spChg chg="mod">
          <ac:chgData name="Lecocq, Erin , PRC" userId="ae2acbb3-adeb-4929-9c2c-c4fa8fea6951" providerId="ADAL" clId="{52E1F8CE-4FB7-4FA3-9E01-3EBBD03105CF}" dt="2023-11-08T18:45:05.283" v="7569" actId="26606"/>
          <ac:spMkLst>
            <pc:docMk/>
            <pc:sldMk cId="3589849474" sldId="365"/>
            <ac:spMk id="3" creationId="{5547D08B-E318-95DB-8ADE-A19C87A17ECA}"/>
          </ac:spMkLst>
        </pc:spChg>
        <pc:spChg chg="mod">
          <ac:chgData name="Lecocq, Erin , PRC" userId="ae2acbb3-adeb-4929-9c2c-c4fa8fea6951" providerId="ADAL" clId="{52E1F8CE-4FB7-4FA3-9E01-3EBBD03105CF}" dt="2023-11-08T18:45:05.283" v="7569" actId="26606"/>
          <ac:spMkLst>
            <pc:docMk/>
            <pc:sldMk cId="3589849474" sldId="365"/>
            <ac:spMk id="4" creationId="{B06CF976-AF1E-55D0-1E5B-2FC89B5AEF90}"/>
          </ac:spMkLst>
        </pc:spChg>
        <pc:spChg chg="add del">
          <ac:chgData name="Lecocq, Erin , PRC" userId="ae2acbb3-adeb-4929-9c2c-c4fa8fea6951" providerId="ADAL" clId="{52E1F8CE-4FB7-4FA3-9E01-3EBBD03105CF}" dt="2023-11-08T18:44:41.382" v="7546" actId="22"/>
          <ac:spMkLst>
            <pc:docMk/>
            <pc:sldMk cId="3589849474" sldId="365"/>
            <ac:spMk id="6" creationId="{307ED75D-C208-7929-7DC6-52385F40159D}"/>
          </ac:spMkLst>
        </pc:spChg>
        <pc:spChg chg="add mod ord">
          <ac:chgData name="Lecocq, Erin , PRC" userId="ae2acbb3-adeb-4929-9c2c-c4fa8fea6951" providerId="ADAL" clId="{52E1F8CE-4FB7-4FA3-9E01-3EBBD03105CF}" dt="2023-11-08T18:45:15.611" v="7571" actId="1076"/>
          <ac:spMkLst>
            <pc:docMk/>
            <pc:sldMk cId="3589849474" sldId="365"/>
            <ac:spMk id="8" creationId="{EBF787D0-3965-4BFB-328E-AA5125B9525C}"/>
          </ac:spMkLst>
        </pc:spChg>
        <pc:spChg chg="add">
          <ac:chgData name="Lecocq, Erin , PRC" userId="ae2acbb3-adeb-4929-9c2c-c4fa8fea6951" providerId="ADAL" clId="{52E1F8CE-4FB7-4FA3-9E01-3EBBD03105CF}" dt="2023-11-08T18:45:05.283" v="7569" actId="26606"/>
          <ac:spMkLst>
            <pc:docMk/>
            <pc:sldMk cId="3589849474" sldId="365"/>
            <ac:spMk id="3079" creationId="{DD7EAFE6-2BB9-41FB-9CF4-588CFC708774}"/>
          </ac:spMkLst>
        </pc:spChg>
        <pc:spChg chg="add">
          <ac:chgData name="Lecocq, Erin , PRC" userId="ae2acbb3-adeb-4929-9c2c-c4fa8fea6951" providerId="ADAL" clId="{52E1F8CE-4FB7-4FA3-9E01-3EBBD03105CF}" dt="2023-11-08T18:45:05.283" v="7569" actId="26606"/>
          <ac:spMkLst>
            <pc:docMk/>
            <pc:sldMk cId="3589849474" sldId="365"/>
            <ac:spMk id="3081" creationId="{610334BF-0422-4A9A-BE46-AEB8C348BAC4}"/>
          </ac:spMkLst>
        </pc:spChg>
        <pc:spChg chg="add">
          <ac:chgData name="Lecocq, Erin , PRC" userId="ae2acbb3-adeb-4929-9c2c-c4fa8fea6951" providerId="ADAL" clId="{52E1F8CE-4FB7-4FA3-9E01-3EBBD03105CF}" dt="2023-11-08T18:45:05.283" v="7569" actId="26606"/>
          <ac:spMkLst>
            <pc:docMk/>
            <pc:sldMk cId="3589849474" sldId="365"/>
            <ac:spMk id="3083" creationId="{C98F2823-0279-49D8-928D-754B222533EF}"/>
          </ac:spMkLst>
        </pc:spChg>
        <pc:spChg chg="add">
          <ac:chgData name="Lecocq, Erin , PRC" userId="ae2acbb3-adeb-4929-9c2c-c4fa8fea6951" providerId="ADAL" clId="{52E1F8CE-4FB7-4FA3-9E01-3EBBD03105CF}" dt="2023-11-08T18:45:05.283" v="7569" actId="26606"/>
          <ac:spMkLst>
            <pc:docMk/>
            <pc:sldMk cId="3589849474" sldId="365"/>
            <ac:spMk id="3085" creationId="{02E45E95-311C-41C7-A882-6E43F0806865}"/>
          </ac:spMkLst>
        </pc:spChg>
        <pc:spChg chg="add">
          <ac:chgData name="Lecocq, Erin , PRC" userId="ae2acbb3-adeb-4929-9c2c-c4fa8fea6951" providerId="ADAL" clId="{52E1F8CE-4FB7-4FA3-9E01-3EBBD03105CF}" dt="2023-11-08T18:45:05.283" v="7569" actId="26606"/>
          <ac:spMkLst>
            <pc:docMk/>
            <pc:sldMk cId="3589849474" sldId="365"/>
            <ac:spMk id="3087" creationId="{B7299D5D-ECC5-41EB-B830-C3A35FB35516}"/>
          </ac:spMkLst>
        </pc:spChg>
        <pc:spChg chg="add">
          <ac:chgData name="Lecocq, Erin , PRC" userId="ae2acbb3-adeb-4929-9c2c-c4fa8fea6951" providerId="ADAL" clId="{52E1F8CE-4FB7-4FA3-9E01-3EBBD03105CF}" dt="2023-11-08T18:45:05.283" v="7569" actId="26606"/>
          <ac:spMkLst>
            <pc:docMk/>
            <pc:sldMk cId="3589849474" sldId="365"/>
            <ac:spMk id="3089" creationId="{88C91735-5EFE-44D1-8CC6-FDF0D11B6F5D}"/>
          </ac:spMkLst>
        </pc:spChg>
        <pc:spChg chg="add">
          <ac:chgData name="Lecocq, Erin , PRC" userId="ae2acbb3-adeb-4929-9c2c-c4fa8fea6951" providerId="ADAL" clId="{52E1F8CE-4FB7-4FA3-9E01-3EBBD03105CF}" dt="2023-11-08T18:45:05.283" v="7569" actId="26606"/>
          <ac:spMkLst>
            <pc:docMk/>
            <pc:sldMk cId="3589849474" sldId="365"/>
            <ac:spMk id="3091" creationId="{D33F926C-2613-475D-AEE4-CD7D87D3BA2D}"/>
          </ac:spMkLst>
        </pc:spChg>
        <pc:picChg chg="add mod ord">
          <ac:chgData name="Lecocq, Erin , PRC" userId="ae2acbb3-adeb-4929-9c2c-c4fa8fea6951" providerId="ADAL" clId="{52E1F8CE-4FB7-4FA3-9E01-3EBBD03105CF}" dt="2023-11-08T18:45:05.283" v="7569" actId="26606"/>
          <ac:picMkLst>
            <pc:docMk/>
            <pc:sldMk cId="3589849474" sldId="365"/>
            <ac:picMk id="3074" creationId="{CADE5198-E234-2520-7DFB-8EE19DB6A3C0}"/>
          </ac:picMkLst>
        </pc:picChg>
      </pc:sldChg>
      <pc:sldChg chg="addSp delSp modSp new mod modNotesTx">
        <pc:chgData name="Lecocq, Erin , PRC" userId="ae2acbb3-adeb-4929-9c2c-c4fa8fea6951" providerId="ADAL" clId="{52E1F8CE-4FB7-4FA3-9E01-3EBBD03105CF}" dt="2023-11-08T20:20:26.218" v="9393" actId="20577"/>
        <pc:sldMkLst>
          <pc:docMk/>
          <pc:sldMk cId="1188383004" sldId="366"/>
        </pc:sldMkLst>
        <pc:spChg chg="add del mod">
          <ac:chgData name="Lecocq, Erin , PRC" userId="ae2acbb3-adeb-4929-9c2c-c4fa8fea6951" providerId="ADAL" clId="{52E1F8CE-4FB7-4FA3-9E01-3EBBD03105CF}" dt="2023-11-08T18:50:26.332" v="7988" actId="478"/>
          <ac:spMkLst>
            <pc:docMk/>
            <pc:sldMk cId="1188383004" sldId="366"/>
            <ac:spMk id="5" creationId="{FA35D10C-CDEB-0973-73B8-7395D540621F}"/>
          </ac:spMkLst>
        </pc:spChg>
        <pc:spChg chg="add mod">
          <ac:chgData name="Lecocq, Erin , PRC" userId="ae2acbb3-adeb-4929-9c2c-c4fa8fea6951" providerId="ADAL" clId="{52E1F8CE-4FB7-4FA3-9E01-3EBBD03105CF}" dt="2023-11-08T19:43:50.334" v="8336" actId="20577"/>
          <ac:spMkLst>
            <pc:docMk/>
            <pc:sldMk cId="1188383004" sldId="366"/>
            <ac:spMk id="8" creationId="{4909347C-F70F-3331-E3B4-5403BCA1AEAE}"/>
          </ac:spMkLst>
        </pc:spChg>
        <pc:graphicFrameChg chg="add mod">
          <ac:chgData name="Lecocq, Erin , PRC" userId="ae2acbb3-adeb-4929-9c2c-c4fa8fea6951" providerId="ADAL" clId="{52E1F8CE-4FB7-4FA3-9E01-3EBBD03105CF}" dt="2023-11-08T18:52:46.055" v="8003" actId="1076"/>
          <ac:graphicFrameMkLst>
            <pc:docMk/>
            <pc:sldMk cId="1188383004" sldId="366"/>
            <ac:graphicFrameMk id="6" creationId="{BCBB2C1C-2398-65CE-7556-85E3275E6197}"/>
          </ac:graphicFrameMkLst>
        </pc:graphicFrameChg>
      </pc:sldChg>
      <pc:sldChg chg="addSp delSp modSp new mod modNotesTx">
        <pc:chgData name="Lecocq, Erin , PRC" userId="ae2acbb3-adeb-4929-9c2c-c4fa8fea6951" providerId="ADAL" clId="{52E1F8CE-4FB7-4FA3-9E01-3EBBD03105CF}" dt="2023-11-08T20:21:44.012" v="9734" actId="20577"/>
        <pc:sldMkLst>
          <pc:docMk/>
          <pc:sldMk cId="2545979044" sldId="367"/>
        </pc:sldMkLst>
        <pc:spChg chg="mod">
          <ac:chgData name="Lecocq, Erin , PRC" userId="ae2acbb3-adeb-4929-9c2c-c4fa8fea6951" providerId="ADAL" clId="{52E1F8CE-4FB7-4FA3-9E01-3EBBD03105CF}" dt="2023-11-08T19:00:26.351" v="8226" actId="1076"/>
          <ac:spMkLst>
            <pc:docMk/>
            <pc:sldMk cId="2545979044" sldId="367"/>
            <ac:spMk id="4" creationId="{229C5FE2-2889-8A69-F872-28A603FA259A}"/>
          </ac:spMkLst>
        </pc:spChg>
        <pc:spChg chg="add del mod">
          <ac:chgData name="Lecocq, Erin , PRC" userId="ae2acbb3-adeb-4929-9c2c-c4fa8fea6951" providerId="ADAL" clId="{52E1F8CE-4FB7-4FA3-9E01-3EBBD03105CF}" dt="2023-11-08T18:53:49.681" v="8014"/>
          <ac:spMkLst>
            <pc:docMk/>
            <pc:sldMk cId="2545979044" sldId="367"/>
            <ac:spMk id="6" creationId="{23898A4C-E5A4-8D17-A3BD-79D861E58954}"/>
          </ac:spMkLst>
        </pc:spChg>
        <pc:spChg chg="add mod">
          <ac:chgData name="Lecocq, Erin , PRC" userId="ae2acbb3-adeb-4929-9c2c-c4fa8fea6951" providerId="ADAL" clId="{52E1F8CE-4FB7-4FA3-9E01-3EBBD03105CF}" dt="2023-11-08T19:00:47.163" v="8227" actId="14100"/>
          <ac:spMkLst>
            <pc:docMk/>
            <pc:sldMk cId="2545979044" sldId="367"/>
            <ac:spMk id="8" creationId="{BBA03DDF-7AB5-A639-C30D-1920BABB4F6B}"/>
          </ac:spMkLst>
        </pc:spChg>
        <pc:graphicFrameChg chg="add mod">
          <ac:chgData name="Lecocq, Erin , PRC" userId="ae2acbb3-adeb-4929-9c2c-c4fa8fea6951" providerId="ADAL" clId="{52E1F8CE-4FB7-4FA3-9E01-3EBBD03105CF}" dt="2023-11-08T18:54:13.480" v="8018" actId="207"/>
          <ac:graphicFrameMkLst>
            <pc:docMk/>
            <pc:sldMk cId="2545979044" sldId="367"/>
            <ac:graphicFrameMk id="7" creationId="{46DDA985-3380-97D0-68BC-3FC12B11B323}"/>
          </ac:graphicFrameMkLst>
        </pc:graphicFrameChg>
      </pc:sldChg>
    </pc:docChg>
  </pc:docChgLst>
</pc:chgInfo>
</file>

<file path=ppt/diagrams/_rels/data7.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_rels/drawing7.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28FBEC-A755-4330-AD72-708AF72B57AF}"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09E73CD3-8567-4962-BCEC-8AC437175569}">
      <dgm:prSet/>
      <dgm:spPr/>
      <dgm:t>
        <a:bodyPr/>
        <a:lstStyle/>
        <a:p>
          <a:r>
            <a:rPr lang="en-US" dirty="0"/>
            <a:t>Colleagues</a:t>
          </a:r>
        </a:p>
      </dgm:t>
    </dgm:pt>
    <dgm:pt modelId="{DBC6907A-90B8-4D34-B952-9556FEE2667A}" type="parTrans" cxnId="{8F699D3B-D6D2-4AD6-983E-7D5F9CDB683D}">
      <dgm:prSet/>
      <dgm:spPr/>
      <dgm:t>
        <a:bodyPr/>
        <a:lstStyle/>
        <a:p>
          <a:endParaRPr lang="en-US"/>
        </a:p>
      </dgm:t>
    </dgm:pt>
    <dgm:pt modelId="{6B3B1386-F38C-4EDE-837C-AD5FC56AFE37}" type="sibTrans" cxnId="{8F699D3B-D6D2-4AD6-983E-7D5F9CDB683D}">
      <dgm:prSet/>
      <dgm:spPr/>
      <dgm:t>
        <a:bodyPr/>
        <a:lstStyle/>
        <a:p>
          <a:endParaRPr lang="en-US"/>
        </a:p>
      </dgm:t>
    </dgm:pt>
    <dgm:pt modelId="{15A19DA8-6A8A-4B20-9A10-743CBFAF1265}">
      <dgm:prSet/>
      <dgm:spPr/>
      <dgm:t>
        <a:bodyPr/>
        <a:lstStyle/>
        <a:p>
          <a:r>
            <a:rPr lang="en-US"/>
            <a:t>Opposing counsel</a:t>
          </a:r>
        </a:p>
      </dgm:t>
    </dgm:pt>
    <dgm:pt modelId="{DCC25158-931A-4614-8C1F-75588983BF7A}" type="parTrans" cxnId="{50B36CDB-537C-4A5F-926A-C5EAF529EA71}">
      <dgm:prSet/>
      <dgm:spPr/>
      <dgm:t>
        <a:bodyPr/>
        <a:lstStyle/>
        <a:p>
          <a:endParaRPr lang="en-US"/>
        </a:p>
      </dgm:t>
    </dgm:pt>
    <dgm:pt modelId="{19922E61-C3D1-4364-8F5D-8387112ECF3F}" type="sibTrans" cxnId="{50B36CDB-537C-4A5F-926A-C5EAF529EA71}">
      <dgm:prSet/>
      <dgm:spPr/>
      <dgm:t>
        <a:bodyPr/>
        <a:lstStyle/>
        <a:p>
          <a:endParaRPr lang="en-US"/>
        </a:p>
      </dgm:t>
    </dgm:pt>
    <dgm:pt modelId="{E4E69A27-C921-4EE2-B5E6-8A0D58279082}">
      <dgm:prSet/>
      <dgm:spPr/>
      <dgm:t>
        <a:bodyPr/>
        <a:lstStyle/>
        <a:p>
          <a:r>
            <a:rPr lang="en-US"/>
            <a:t>Judges </a:t>
          </a:r>
        </a:p>
      </dgm:t>
    </dgm:pt>
    <dgm:pt modelId="{FE301E04-7D74-4184-9BCE-E9BB5CFA7580}" type="parTrans" cxnId="{7FB27182-2058-48A6-BFFA-E592047D6340}">
      <dgm:prSet/>
      <dgm:spPr/>
      <dgm:t>
        <a:bodyPr/>
        <a:lstStyle/>
        <a:p>
          <a:endParaRPr lang="en-US"/>
        </a:p>
      </dgm:t>
    </dgm:pt>
    <dgm:pt modelId="{CD75E2E2-1726-4BFE-BBB2-1DD1E10B6C02}" type="sibTrans" cxnId="{7FB27182-2058-48A6-BFFA-E592047D6340}">
      <dgm:prSet/>
      <dgm:spPr/>
      <dgm:t>
        <a:bodyPr/>
        <a:lstStyle/>
        <a:p>
          <a:endParaRPr lang="en-US"/>
        </a:p>
      </dgm:t>
    </dgm:pt>
    <dgm:pt modelId="{04D25338-49A7-47C9-9229-CDA0B3DCBBAB}">
      <dgm:prSet/>
      <dgm:spPr/>
      <dgm:t>
        <a:bodyPr/>
        <a:lstStyle/>
        <a:p>
          <a:r>
            <a:rPr lang="en-US"/>
            <a:t>Mediators</a:t>
          </a:r>
        </a:p>
      </dgm:t>
    </dgm:pt>
    <dgm:pt modelId="{1BF4896B-992F-42E9-A9EB-7B8C83369281}" type="parTrans" cxnId="{65F22DCB-9976-4368-9097-B455AB30645B}">
      <dgm:prSet/>
      <dgm:spPr/>
      <dgm:t>
        <a:bodyPr/>
        <a:lstStyle/>
        <a:p>
          <a:endParaRPr lang="en-US"/>
        </a:p>
      </dgm:t>
    </dgm:pt>
    <dgm:pt modelId="{D5BED7A3-13C6-4F74-892E-85231E0D17FB}" type="sibTrans" cxnId="{65F22DCB-9976-4368-9097-B455AB30645B}">
      <dgm:prSet/>
      <dgm:spPr/>
      <dgm:t>
        <a:bodyPr/>
        <a:lstStyle/>
        <a:p>
          <a:endParaRPr lang="en-US"/>
        </a:p>
      </dgm:t>
    </dgm:pt>
    <dgm:pt modelId="{26A06C7B-0B54-413C-9D20-B62853E7A466}">
      <dgm:prSet/>
      <dgm:spPr/>
      <dgm:t>
        <a:bodyPr/>
        <a:lstStyle/>
        <a:p>
          <a:r>
            <a:rPr lang="en-US"/>
            <a:t>Regulators</a:t>
          </a:r>
        </a:p>
      </dgm:t>
    </dgm:pt>
    <dgm:pt modelId="{3FE2DEB5-4C46-4EA1-B2C2-1FF6D60B8352}" type="parTrans" cxnId="{202644B7-F366-407F-8F68-2D51CCB68D0D}">
      <dgm:prSet/>
      <dgm:spPr/>
      <dgm:t>
        <a:bodyPr/>
        <a:lstStyle/>
        <a:p>
          <a:endParaRPr lang="en-US"/>
        </a:p>
      </dgm:t>
    </dgm:pt>
    <dgm:pt modelId="{5C72DC01-2018-4D5D-8E0C-76865DBF3FE9}" type="sibTrans" cxnId="{202644B7-F366-407F-8F68-2D51CCB68D0D}">
      <dgm:prSet/>
      <dgm:spPr/>
      <dgm:t>
        <a:bodyPr/>
        <a:lstStyle/>
        <a:p>
          <a:endParaRPr lang="en-US"/>
        </a:p>
      </dgm:t>
    </dgm:pt>
    <dgm:pt modelId="{03BA7BA7-BADD-49EA-87A4-87AAE6FC9C11}">
      <dgm:prSet/>
      <dgm:spPr/>
      <dgm:t>
        <a:bodyPr/>
        <a:lstStyle/>
        <a:p>
          <a:r>
            <a:rPr lang="en-US"/>
            <a:t>Parties</a:t>
          </a:r>
        </a:p>
      </dgm:t>
    </dgm:pt>
    <dgm:pt modelId="{6CABA33A-283A-41B1-B02F-556D0F77D1B5}" type="parTrans" cxnId="{D2391DB6-8CCC-48B3-998C-49FDAC22314E}">
      <dgm:prSet/>
      <dgm:spPr/>
      <dgm:t>
        <a:bodyPr/>
        <a:lstStyle/>
        <a:p>
          <a:endParaRPr lang="en-US"/>
        </a:p>
      </dgm:t>
    </dgm:pt>
    <dgm:pt modelId="{72B4F530-7FE0-48F5-A0E2-6DB5F70E5E26}" type="sibTrans" cxnId="{D2391DB6-8CCC-48B3-998C-49FDAC22314E}">
      <dgm:prSet/>
      <dgm:spPr/>
      <dgm:t>
        <a:bodyPr/>
        <a:lstStyle/>
        <a:p>
          <a:endParaRPr lang="en-US"/>
        </a:p>
      </dgm:t>
    </dgm:pt>
    <dgm:pt modelId="{DE0D1E1B-3738-4407-AAEC-909AD50A4321}">
      <dgm:prSet/>
      <dgm:spPr/>
      <dgm:t>
        <a:bodyPr/>
        <a:lstStyle/>
        <a:p>
          <a:r>
            <a:rPr lang="en-US"/>
            <a:t>Technical and business professionals</a:t>
          </a:r>
        </a:p>
      </dgm:t>
    </dgm:pt>
    <dgm:pt modelId="{A7D1D4C7-C8CD-4DEC-874C-6DA544161236}" type="parTrans" cxnId="{128656EF-04CD-4631-9470-6541108E89B1}">
      <dgm:prSet/>
      <dgm:spPr/>
      <dgm:t>
        <a:bodyPr/>
        <a:lstStyle/>
        <a:p>
          <a:endParaRPr lang="en-US"/>
        </a:p>
      </dgm:t>
    </dgm:pt>
    <dgm:pt modelId="{34D9D113-CB8A-4030-A414-C230BB15797D}" type="sibTrans" cxnId="{128656EF-04CD-4631-9470-6541108E89B1}">
      <dgm:prSet/>
      <dgm:spPr/>
      <dgm:t>
        <a:bodyPr/>
        <a:lstStyle/>
        <a:p>
          <a:endParaRPr lang="en-US"/>
        </a:p>
      </dgm:t>
    </dgm:pt>
    <dgm:pt modelId="{68E72FAD-F984-4CD5-8402-9F1E979A2453}">
      <dgm:prSet/>
      <dgm:spPr/>
      <dgm:t>
        <a:bodyPr/>
        <a:lstStyle/>
        <a:p>
          <a:r>
            <a:rPr lang="en-US"/>
            <a:t>The public</a:t>
          </a:r>
        </a:p>
      </dgm:t>
    </dgm:pt>
    <dgm:pt modelId="{6F0984E1-8D83-4B53-B5AD-CFD71D3A428C}" type="parTrans" cxnId="{5FC912A6-FFAD-49DD-B808-34ADCACA1B7B}">
      <dgm:prSet/>
      <dgm:spPr/>
      <dgm:t>
        <a:bodyPr/>
        <a:lstStyle/>
        <a:p>
          <a:endParaRPr lang="en-US"/>
        </a:p>
      </dgm:t>
    </dgm:pt>
    <dgm:pt modelId="{AFDEB15B-542C-40F1-A3E2-4586B763DA74}" type="sibTrans" cxnId="{5FC912A6-FFAD-49DD-B808-34ADCACA1B7B}">
      <dgm:prSet/>
      <dgm:spPr/>
      <dgm:t>
        <a:bodyPr/>
        <a:lstStyle/>
        <a:p>
          <a:endParaRPr lang="en-US"/>
        </a:p>
      </dgm:t>
    </dgm:pt>
    <dgm:pt modelId="{ABF87BD5-7C77-48EE-A7E4-214E8FA087C1}">
      <dgm:prSet/>
      <dgm:spPr/>
      <dgm:t>
        <a:bodyPr/>
        <a:lstStyle/>
        <a:p>
          <a:r>
            <a:rPr lang="en-US"/>
            <a:t>Organizational clients</a:t>
          </a:r>
        </a:p>
      </dgm:t>
    </dgm:pt>
    <dgm:pt modelId="{4F9A9E49-09D3-4707-88D2-07CCCB1550B1}" type="parTrans" cxnId="{9BCDD633-BD96-4927-8B03-82439005CC54}">
      <dgm:prSet/>
      <dgm:spPr/>
      <dgm:t>
        <a:bodyPr/>
        <a:lstStyle/>
        <a:p>
          <a:endParaRPr lang="en-US"/>
        </a:p>
      </dgm:t>
    </dgm:pt>
    <dgm:pt modelId="{F0CB738B-C2ED-4720-8D8E-D31535662C12}" type="sibTrans" cxnId="{9BCDD633-BD96-4927-8B03-82439005CC54}">
      <dgm:prSet/>
      <dgm:spPr/>
      <dgm:t>
        <a:bodyPr/>
        <a:lstStyle/>
        <a:p>
          <a:endParaRPr lang="en-US"/>
        </a:p>
      </dgm:t>
    </dgm:pt>
    <dgm:pt modelId="{0D4F2DF5-DB36-4339-A66D-35D92D7441B6}">
      <dgm:prSet/>
      <dgm:spPr/>
      <dgm:t>
        <a:bodyPr/>
        <a:lstStyle/>
        <a:p>
          <a:r>
            <a:rPr lang="en-US"/>
            <a:t>Elected officials</a:t>
          </a:r>
        </a:p>
      </dgm:t>
    </dgm:pt>
    <dgm:pt modelId="{EB3DD5EC-4129-4E63-87E6-AF0C40ECF40F}" type="parTrans" cxnId="{2CCF88BA-024B-4140-9A0D-FC4C402ED49D}">
      <dgm:prSet/>
      <dgm:spPr/>
      <dgm:t>
        <a:bodyPr/>
        <a:lstStyle/>
        <a:p>
          <a:endParaRPr lang="en-US"/>
        </a:p>
      </dgm:t>
    </dgm:pt>
    <dgm:pt modelId="{54199E6C-D823-41BE-AA0A-B4018B4668E6}" type="sibTrans" cxnId="{2CCF88BA-024B-4140-9A0D-FC4C402ED49D}">
      <dgm:prSet/>
      <dgm:spPr/>
      <dgm:t>
        <a:bodyPr/>
        <a:lstStyle/>
        <a:p>
          <a:endParaRPr lang="en-US"/>
        </a:p>
      </dgm:t>
    </dgm:pt>
    <dgm:pt modelId="{29B73C20-6D99-468D-96A9-7C8D3D22005B}" type="pres">
      <dgm:prSet presAssocID="{0828FBEC-A755-4330-AD72-708AF72B57AF}" presName="diagram" presStyleCnt="0">
        <dgm:presLayoutVars>
          <dgm:dir/>
          <dgm:resizeHandles val="exact"/>
        </dgm:presLayoutVars>
      </dgm:prSet>
      <dgm:spPr/>
    </dgm:pt>
    <dgm:pt modelId="{F46C0235-F2D6-450C-8345-D07D9F3395C6}" type="pres">
      <dgm:prSet presAssocID="{09E73CD3-8567-4962-BCEC-8AC437175569}" presName="node" presStyleLbl="node1" presStyleIdx="0" presStyleCnt="10">
        <dgm:presLayoutVars>
          <dgm:bulletEnabled val="1"/>
        </dgm:presLayoutVars>
      </dgm:prSet>
      <dgm:spPr/>
    </dgm:pt>
    <dgm:pt modelId="{9946BE23-4A7C-4525-B32A-28F3BB0718D6}" type="pres">
      <dgm:prSet presAssocID="{6B3B1386-F38C-4EDE-837C-AD5FC56AFE37}" presName="sibTrans" presStyleCnt="0"/>
      <dgm:spPr/>
    </dgm:pt>
    <dgm:pt modelId="{DE29C78F-AE0C-4B38-8E49-C1D2352E9C42}" type="pres">
      <dgm:prSet presAssocID="{15A19DA8-6A8A-4B20-9A10-743CBFAF1265}" presName="node" presStyleLbl="node1" presStyleIdx="1" presStyleCnt="10">
        <dgm:presLayoutVars>
          <dgm:bulletEnabled val="1"/>
        </dgm:presLayoutVars>
      </dgm:prSet>
      <dgm:spPr/>
    </dgm:pt>
    <dgm:pt modelId="{159BEC86-10D3-4884-A7B5-E63A8E7242F7}" type="pres">
      <dgm:prSet presAssocID="{19922E61-C3D1-4364-8F5D-8387112ECF3F}" presName="sibTrans" presStyleCnt="0"/>
      <dgm:spPr/>
    </dgm:pt>
    <dgm:pt modelId="{3E6CB08A-A699-42A2-82E2-43DD0E94CF42}" type="pres">
      <dgm:prSet presAssocID="{E4E69A27-C921-4EE2-B5E6-8A0D58279082}" presName="node" presStyleLbl="node1" presStyleIdx="2" presStyleCnt="10">
        <dgm:presLayoutVars>
          <dgm:bulletEnabled val="1"/>
        </dgm:presLayoutVars>
      </dgm:prSet>
      <dgm:spPr/>
    </dgm:pt>
    <dgm:pt modelId="{34E99D25-3C12-4743-B034-7B38B7815AA8}" type="pres">
      <dgm:prSet presAssocID="{CD75E2E2-1726-4BFE-BBB2-1DD1E10B6C02}" presName="sibTrans" presStyleCnt="0"/>
      <dgm:spPr/>
    </dgm:pt>
    <dgm:pt modelId="{58514663-FD3F-4101-9553-11A9F2BAA622}" type="pres">
      <dgm:prSet presAssocID="{04D25338-49A7-47C9-9229-CDA0B3DCBBAB}" presName="node" presStyleLbl="node1" presStyleIdx="3" presStyleCnt="10">
        <dgm:presLayoutVars>
          <dgm:bulletEnabled val="1"/>
        </dgm:presLayoutVars>
      </dgm:prSet>
      <dgm:spPr/>
    </dgm:pt>
    <dgm:pt modelId="{A045F7A1-0A76-4F84-AF53-1098D3E2A94A}" type="pres">
      <dgm:prSet presAssocID="{D5BED7A3-13C6-4F74-892E-85231E0D17FB}" presName="sibTrans" presStyleCnt="0"/>
      <dgm:spPr/>
    </dgm:pt>
    <dgm:pt modelId="{1DADF6B7-A782-4E14-80F4-9B2D918F526A}" type="pres">
      <dgm:prSet presAssocID="{26A06C7B-0B54-413C-9D20-B62853E7A466}" presName="node" presStyleLbl="node1" presStyleIdx="4" presStyleCnt="10">
        <dgm:presLayoutVars>
          <dgm:bulletEnabled val="1"/>
        </dgm:presLayoutVars>
      </dgm:prSet>
      <dgm:spPr/>
    </dgm:pt>
    <dgm:pt modelId="{29198F4D-2B11-43FE-B669-196DE1BFFD3B}" type="pres">
      <dgm:prSet presAssocID="{5C72DC01-2018-4D5D-8E0C-76865DBF3FE9}" presName="sibTrans" presStyleCnt="0"/>
      <dgm:spPr/>
    </dgm:pt>
    <dgm:pt modelId="{4844DA37-C8DD-4CB0-A8D9-8B98A6C7DBA5}" type="pres">
      <dgm:prSet presAssocID="{03BA7BA7-BADD-49EA-87A4-87AAE6FC9C11}" presName="node" presStyleLbl="node1" presStyleIdx="5" presStyleCnt="10">
        <dgm:presLayoutVars>
          <dgm:bulletEnabled val="1"/>
        </dgm:presLayoutVars>
      </dgm:prSet>
      <dgm:spPr/>
    </dgm:pt>
    <dgm:pt modelId="{56B3912C-DEC4-4E90-973A-02F06D115BCB}" type="pres">
      <dgm:prSet presAssocID="{72B4F530-7FE0-48F5-A0E2-6DB5F70E5E26}" presName="sibTrans" presStyleCnt="0"/>
      <dgm:spPr/>
    </dgm:pt>
    <dgm:pt modelId="{DB516516-CE49-4C31-876A-F69656A6F5B4}" type="pres">
      <dgm:prSet presAssocID="{DE0D1E1B-3738-4407-AAEC-909AD50A4321}" presName="node" presStyleLbl="node1" presStyleIdx="6" presStyleCnt="10">
        <dgm:presLayoutVars>
          <dgm:bulletEnabled val="1"/>
        </dgm:presLayoutVars>
      </dgm:prSet>
      <dgm:spPr/>
    </dgm:pt>
    <dgm:pt modelId="{C8BEB9AD-F364-4746-8911-3FB6EB740CAB}" type="pres">
      <dgm:prSet presAssocID="{34D9D113-CB8A-4030-A414-C230BB15797D}" presName="sibTrans" presStyleCnt="0"/>
      <dgm:spPr/>
    </dgm:pt>
    <dgm:pt modelId="{319C18D5-C679-4CB1-8BF4-39E884CCCC5D}" type="pres">
      <dgm:prSet presAssocID="{68E72FAD-F984-4CD5-8402-9F1E979A2453}" presName="node" presStyleLbl="node1" presStyleIdx="7" presStyleCnt="10">
        <dgm:presLayoutVars>
          <dgm:bulletEnabled val="1"/>
        </dgm:presLayoutVars>
      </dgm:prSet>
      <dgm:spPr/>
    </dgm:pt>
    <dgm:pt modelId="{F60C7C3B-3856-40E2-9F83-9521871FAFDD}" type="pres">
      <dgm:prSet presAssocID="{AFDEB15B-542C-40F1-A3E2-4586B763DA74}" presName="sibTrans" presStyleCnt="0"/>
      <dgm:spPr/>
    </dgm:pt>
    <dgm:pt modelId="{13C776A4-584F-4CF6-8312-74687083688E}" type="pres">
      <dgm:prSet presAssocID="{ABF87BD5-7C77-48EE-A7E4-214E8FA087C1}" presName="node" presStyleLbl="node1" presStyleIdx="8" presStyleCnt="10">
        <dgm:presLayoutVars>
          <dgm:bulletEnabled val="1"/>
        </dgm:presLayoutVars>
      </dgm:prSet>
      <dgm:spPr/>
    </dgm:pt>
    <dgm:pt modelId="{3BC34F56-E449-42E3-8945-9F3BB6B824BD}" type="pres">
      <dgm:prSet presAssocID="{F0CB738B-C2ED-4720-8D8E-D31535662C12}" presName="sibTrans" presStyleCnt="0"/>
      <dgm:spPr/>
    </dgm:pt>
    <dgm:pt modelId="{403B5D20-C70B-4438-8CE0-D2AC31C887C1}" type="pres">
      <dgm:prSet presAssocID="{0D4F2DF5-DB36-4339-A66D-35D92D7441B6}" presName="node" presStyleLbl="node1" presStyleIdx="9" presStyleCnt="10">
        <dgm:presLayoutVars>
          <dgm:bulletEnabled val="1"/>
        </dgm:presLayoutVars>
      </dgm:prSet>
      <dgm:spPr/>
    </dgm:pt>
  </dgm:ptLst>
  <dgm:cxnLst>
    <dgm:cxn modelId="{9BCDD633-BD96-4927-8B03-82439005CC54}" srcId="{0828FBEC-A755-4330-AD72-708AF72B57AF}" destId="{ABF87BD5-7C77-48EE-A7E4-214E8FA087C1}" srcOrd="8" destOrd="0" parTransId="{4F9A9E49-09D3-4707-88D2-07CCCB1550B1}" sibTransId="{F0CB738B-C2ED-4720-8D8E-D31535662C12}"/>
    <dgm:cxn modelId="{CD7B1A39-50C6-4E70-9C39-2E103A431DFD}" type="presOf" srcId="{0828FBEC-A755-4330-AD72-708AF72B57AF}" destId="{29B73C20-6D99-468D-96A9-7C8D3D22005B}" srcOrd="0" destOrd="0" presId="urn:microsoft.com/office/officeart/2005/8/layout/default"/>
    <dgm:cxn modelId="{8F699D3B-D6D2-4AD6-983E-7D5F9CDB683D}" srcId="{0828FBEC-A755-4330-AD72-708AF72B57AF}" destId="{09E73CD3-8567-4962-BCEC-8AC437175569}" srcOrd="0" destOrd="0" parTransId="{DBC6907A-90B8-4D34-B952-9556FEE2667A}" sibTransId="{6B3B1386-F38C-4EDE-837C-AD5FC56AFE37}"/>
    <dgm:cxn modelId="{B429485E-23ED-4477-BB28-F229D62EDD81}" type="presOf" srcId="{DE0D1E1B-3738-4407-AAEC-909AD50A4321}" destId="{DB516516-CE49-4C31-876A-F69656A6F5B4}" srcOrd="0" destOrd="0" presId="urn:microsoft.com/office/officeart/2005/8/layout/default"/>
    <dgm:cxn modelId="{CD93FE78-CAE3-48D4-888E-BC1019D09170}" type="presOf" srcId="{04D25338-49A7-47C9-9229-CDA0B3DCBBAB}" destId="{58514663-FD3F-4101-9553-11A9F2BAA622}" srcOrd="0" destOrd="0" presId="urn:microsoft.com/office/officeart/2005/8/layout/default"/>
    <dgm:cxn modelId="{CD50DC5A-9CC5-43DA-9E1C-91F6E9CCF810}" type="presOf" srcId="{0D4F2DF5-DB36-4339-A66D-35D92D7441B6}" destId="{403B5D20-C70B-4438-8CE0-D2AC31C887C1}" srcOrd="0" destOrd="0" presId="urn:microsoft.com/office/officeart/2005/8/layout/default"/>
    <dgm:cxn modelId="{EDE1167C-96BE-4419-B108-470BCB135EA7}" type="presOf" srcId="{09E73CD3-8567-4962-BCEC-8AC437175569}" destId="{F46C0235-F2D6-450C-8345-D07D9F3395C6}" srcOrd="0" destOrd="0" presId="urn:microsoft.com/office/officeart/2005/8/layout/default"/>
    <dgm:cxn modelId="{5B1B2E7C-A245-4E9E-9C4C-6DA119AA1EE6}" type="presOf" srcId="{26A06C7B-0B54-413C-9D20-B62853E7A466}" destId="{1DADF6B7-A782-4E14-80F4-9B2D918F526A}" srcOrd="0" destOrd="0" presId="urn:microsoft.com/office/officeart/2005/8/layout/default"/>
    <dgm:cxn modelId="{AE41FC81-21AF-4B16-8C6C-BF78B75A3190}" type="presOf" srcId="{ABF87BD5-7C77-48EE-A7E4-214E8FA087C1}" destId="{13C776A4-584F-4CF6-8312-74687083688E}" srcOrd="0" destOrd="0" presId="urn:microsoft.com/office/officeart/2005/8/layout/default"/>
    <dgm:cxn modelId="{7FB27182-2058-48A6-BFFA-E592047D6340}" srcId="{0828FBEC-A755-4330-AD72-708AF72B57AF}" destId="{E4E69A27-C921-4EE2-B5E6-8A0D58279082}" srcOrd="2" destOrd="0" parTransId="{FE301E04-7D74-4184-9BCE-E9BB5CFA7580}" sibTransId="{CD75E2E2-1726-4BFE-BBB2-1DD1E10B6C02}"/>
    <dgm:cxn modelId="{D83D2C97-908C-48E0-A942-BD527EE3DBE7}" type="presOf" srcId="{03BA7BA7-BADD-49EA-87A4-87AAE6FC9C11}" destId="{4844DA37-C8DD-4CB0-A8D9-8B98A6C7DBA5}" srcOrd="0" destOrd="0" presId="urn:microsoft.com/office/officeart/2005/8/layout/default"/>
    <dgm:cxn modelId="{5FC912A6-FFAD-49DD-B808-34ADCACA1B7B}" srcId="{0828FBEC-A755-4330-AD72-708AF72B57AF}" destId="{68E72FAD-F984-4CD5-8402-9F1E979A2453}" srcOrd="7" destOrd="0" parTransId="{6F0984E1-8D83-4B53-B5AD-CFD71D3A428C}" sibTransId="{AFDEB15B-542C-40F1-A3E2-4586B763DA74}"/>
    <dgm:cxn modelId="{D2391DB6-8CCC-48B3-998C-49FDAC22314E}" srcId="{0828FBEC-A755-4330-AD72-708AF72B57AF}" destId="{03BA7BA7-BADD-49EA-87A4-87AAE6FC9C11}" srcOrd="5" destOrd="0" parTransId="{6CABA33A-283A-41B1-B02F-556D0F77D1B5}" sibTransId="{72B4F530-7FE0-48F5-A0E2-6DB5F70E5E26}"/>
    <dgm:cxn modelId="{202644B7-F366-407F-8F68-2D51CCB68D0D}" srcId="{0828FBEC-A755-4330-AD72-708AF72B57AF}" destId="{26A06C7B-0B54-413C-9D20-B62853E7A466}" srcOrd="4" destOrd="0" parTransId="{3FE2DEB5-4C46-4EA1-B2C2-1FF6D60B8352}" sibTransId="{5C72DC01-2018-4D5D-8E0C-76865DBF3FE9}"/>
    <dgm:cxn modelId="{2CCF88BA-024B-4140-9A0D-FC4C402ED49D}" srcId="{0828FBEC-A755-4330-AD72-708AF72B57AF}" destId="{0D4F2DF5-DB36-4339-A66D-35D92D7441B6}" srcOrd="9" destOrd="0" parTransId="{EB3DD5EC-4129-4E63-87E6-AF0C40ECF40F}" sibTransId="{54199E6C-D823-41BE-AA0A-B4018B4668E6}"/>
    <dgm:cxn modelId="{FD800BBE-296A-4CB0-A2F3-1EDBCB8A1BDF}" type="presOf" srcId="{E4E69A27-C921-4EE2-B5E6-8A0D58279082}" destId="{3E6CB08A-A699-42A2-82E2-43DD0E94CF42}" srcOrd="0" destOrd="0" presId="urn:microsoft.com/office/officeart/2005/8/layout/default"/>
    <dgm:cxn modelId="{65F22DCB-9976-4368-9097-B455AB30645B}" srcId="{0828FBEC-A755-4330-AD72-708AF72B57AF}" destId="{04D25338-49A7-47C9-9229-CDA0B3DCBBAB}" srcOrd="3" destOrd="0" parTransId="{1BF4896B-992F-42E9-A9EB-7B8C83369281}" sibTransId="{D5BED7A3-13C6-4F74-892E-85231E0D17FB}"/>
    <dgm:cxn modelId="{50B36CDB-537C-4A5F-926A-C5EAF529EA71}" srcId="{0828FBEC-A755-4330-AD72-708AF72B57AF}" destId="{15A19DA8-6A8A-4B20-9A10-743CBFAF1265}" srcOrd="1" destOrd="0" parTransId="{DCC25158-931A-4614-8C1F-75588983BF7A}" sibTransId="{19922E61-C3D1-4364-8F5D-8387112ECF3F}"/>
    <dgm:cxn modelId="{27B2A2E3-974D-44CC-ABDA-4F0456ED857E}" type="presOf" srcId="{15A19DA8-6A8A-4B20-9A10-743CBFAF1265}" destId="{DE29C78F-AE0C-4B38-8E49-C1D2352E9C42}" srcOrd="0" destOrd="0" presId="urn:microsoft.com/office/officeart/2005/8/layout/default"/>
    <dgm:cxn modelId="{23F755E6-9483-41D4-8115-0D4E67F3F65C}" type="presOf" srcId="{68E72FAD-F984-4CD5-8402-9F1E979A2453}" destId="{319C18D5-C679-4CB1-8BF4-39E884CCCC5D}" srcOrd="0" destOrd="0" presId="urn:microsoft.com/office/officeart/2005/8/layout/default"/>
    <dgm:cxn modelId="{128656EF-04CD-4631-9470-6541108E89B1}" srcId="{0828FBEC-A755-4330-AD72-708AF72B57AF}" destId="{DE0D1E1B-3738-4407-AAEC-909AD50A4321}" srcOrd="6" destOrd="0" parTransId="{A7D1D4C7-C8CD-4DEC-874C-6DA544161236}" sibTransId="{34D9D113-CB8A-4030-A414-C230BB15797D}"/>
    <dgm:cxn modelId="{DCED1B60-39DD-436C-8902-32FA36D947D1}" type="presParOf" srcId="{29B73C20-6D99-468D-96A9-7C8D3D22005B}" destId="{F46C0235-F2D6-450C-8345-D07D9F3395C6}" srcOrd="0" destOrd="0" presId="urn:microsoft.com/office/officeart/2005/8/layout/default"/>
    <dgm:cxn modelId="{6E4B6E05-CECB-4717-A7FD-0ED627B31F0B}" type="presParOf" srcId="{29B73C20-6D99-468D-96A9-7C8D3D22005B}" destId="{9946BE23-4A7C-4525-B32A-28F3BB0718D6}" srcOrd="1" destOrd="0" presId="urn:microsoft.com/office/officeart/2005/8/layout/default"/>
    <dgm:cxn modelId="{E5E7CB1C-D04B-4C5D-A053-388BEE96F98D}" type="presParOf" srcId="{29B73C20-6D99-468D-96A9-7C8D3D22005B}" destId="{DE29C78F-AE0C-4B38-8E49-C1D2352E9C42}" srcOrd="2" destOrd="0" presId="urn:microsoft.com/office/officeart/2005/8/layout/default"/>
    <dgm:cxn modelId="{B57C8EBA-B71D-4321-8D92-4D029F0D5B0A}" type="presParOf" srcId="{29B73C20-6D99-468D-96A9-7C8D3D22005B}" destId="{159BEC86-10D3-4884-A7B5-E63A8E7242F7}" srcOrd="3" destOrd="0" presId="urn:microsoft.com/office/officeart/2005/8/layout/default"/>
    <dgm:cxn modelId="{96FCDD44-4C0D-43B5-8391-85037F4F4156}" type="presParOf" srcId="{29B73C20-6D99-468D-96A9-7C8D3D22005B}" destId="{3E6CB08A-A699-42A2-82E2-43DD0E94CF42}" srcOrd="4" destOrd="0" presId="urn:microsoft.com/office/officeart/2005/8/layout/default"/>
    <dgm:cxn modelId="{64B441F4-8603-4B3D-B3CB-85DB01776820}" type="presParOf" srcId="{29B73C20-6D99-468D-96A9-7C8D3D22005B}" destId="{34E99D25-3C12-4743-B034-7B38B7815AA8}" srcOrd="5" destOrd="0" presId="urn:microsoft.com/office/officeart/2005/8/layout/default"/>
    <dgm:cxn modelId="{5167BB75-5761-4201-98FE-16B6BE79AA38}" type="presParOf" srcId="{29B73C20-6D99-468D-96A9-7C8D3D22005B}" destId="{58514663-FD3F-4101-9553-11A9F2BAA622}" srcOrd="6" destOrd="0" presId="urn:microsoft.com/office/officeart/2005/8/layout/default"/>
    <dgm:cxn modelId="{0BB14534-49EB-4779-9959-6771B431A2F9}" type="presParOf" srcId="{29B73C20-6D99-468D-96A9-7C8D3D22005B}" destId="{A045F7A1-0A76-4F84-AF53-1098D3E2A94A}" srcOrd="7" destOrd="0" presId="urn:microsoft.com/office/officeart/2005/8/layout/default"/>
    <dgm:cxn modelId="{27ADAF87-075E-4C93-9617-7B1D7A38D24B}" type="presParOf" srcId="{29B73C20-6D99-468D-96A9-7C8D3D22005B}" destId="{1DADF6B7-A782-4E14-80F4-9B2D918F526A}" srcOrd="8" destOrd="0" presId="urn:microsoft.com/office/officeart/2005/8/layout/default"/>
    <dgm:cxn modelId="{AAD65E60-BD9C-4C11-9811-73C929D05283}" type="presParOf" srcId="{29B73C20-6D99-468D-96A9-7C8D3D22005B}" destId="{29198F4D-2B11-43FE-B669-196DE1BFFD3B}" srcOrd="9" destOrd="0" presId="urn:microsoft.com/office/officeart/2005/8/layout/default"/>
    <dgm:cxn modelId="{1989A643-A2B6-47AF-AC26-BE68BA0164D3}" type="presParOf" srcId="{29B73C20-6D99-468D-96A9-7C8D3D22005B}" destId="{4844DA37-C8DD-4CB0-A8D9-8B98A6C7DBA5}" srcOrd="10" destOrd="0" presId="urn:microsoft.com/office/officeart/2005/8/layout/default"/>
    <dgm:cxn modelId="{814D2B26-E496-4F0C-A24B-5C1A6F21EE96}" type="presParOf" srcId="{29B73C20-6D99-468D-96A9-7C8D3D22005B}" destId="{56B3912C-DEC4-4E90-973A-02F06D115BCB}" srcOrd="11" destOrd="0" presId="urn:microsoft.com/office/officeart/2005/8/layout/default"/>
    <dgm:cxn modelId="{94CD58AB-1198-4B19-B82E-0EFF5B60F2C3}" type="presParOf" srcId="{29B73C20-6D99-468D-96A9-7C8D3D22005B}" destId="{DB516516-CE49-4C31-876A-F69656A6F5B4}" srcOrd="12" destOrd="0" presId="urn:microsoft.com/office/officeart/2005/8/layout/default"/>
    <dgm:cxn modelId="{4EDF7D6E-B9E7-4195-8521-B6899117D545}" type="presParOf" srcId="{29B73C20-6D99-468D-96A9-7C8D3D22005B}" destId="{C8BEB9AD-F364-4746-8911-3FB6EB740CAB}" srcOrd="13" destOrd="0" presId="urn:microsoft.com/office/officeart/2005/8/layout/default"/>
    <dgm:cxn modelId="{88B28318-B8A9-4DCC-A630-1A7619E94AC8}" type="presParOf" srcId="{29B73C20-6D99-468D-96A9-7C8D3D22005B}" destId="{319C18D5-C679-4CB1-8BF4-39E884CCCC5D}" srcOrd="14" destOrd="0" presId="urn:microsoft.com/office/officeart/2005/8/layout/default"/>
    <dgm:cxn modelId="{F4E7FC0C-0D9E-4157-909D-294AEC3B9C7E}" type="presParOf" srcId="{29B73C20-6D99-468D-96A9-7C8D3D22005B}" destId="{F60C7C3B-3856-40E2-9F83-9521871FAFDD}" srcOrd="15" destOrd="0" presId="urn:microsoft.com/office/officeart/2005/8/layout/default"/>
    <dgm:cxn modelId="{8C770B49-8D96-4069-ABA1-7B4D714A0EE6}" type="presParOf" srcId="{29B73C20-6D99-468D-96A9-7C8D3D22005B}" destId="{13C776A4-584F-4CF6-8312-74687083688E}" srcOrd="16" destOrd="0" presId="urn:microsoft.com/office/officeart/2005/8/layout/default"/>
    <dgm:cxn modelId="{F4DA49E9-BF41-49F2-B9C0-5AC4D474C496}" type="presParOf" srcId="{29B73C20-6D99-468D-96A9-7C8D3D22005B}" destId="{3BC34F56-E449-42E3-8945-9F3BB6B824BD}" srcOrd="17" destOrd="0" presId="urn:microsoft.com/office/officeart/2005/8/layout/default"/>
    <dgm:cxn modelId="{F3696459-C44C-485A-8A3F-0720C4103A0F}" type="presParOf" srcId="{29B73C20-6D99-468D-96A9-7C8D3D22005B}" destId="{403B5D20-C70B-4438-8CE0-D2AC31C887C1}" srcOrd="1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AABCCD1-9D26-4E79-AE7F-0B7A5941E057}"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C56A839B-8DDA-4961-BEF7-1611902DC33B}">
      <dgm:prSet/>
      <dgm:spPr/>
      <dgm:t>
        <a:bodyPr/>
        <a:lstStyle/>
        <a:p>
          <a:r>
            <a:rPr lang="en-US"/>
            <a:t>Most readers:</a:t>
          </a:r>
        </a:p>
      </dgm:t>
    </dgm:pt>
    <dgm:pt modelId="{97435C8B-B314-4044-B457-E07C30DDA8EE}" type="parTrans" cxnId="{F0F38330-74B5-4D0E-8A07-802B501A8679}">
      <dgm:prSet/>
      <dgm:spPr/>
      <dgm:t>
        <a:bodyPr/>
        <a:lstStyle/>
        <a:p>
          <a:endParaRPr lang="en-US"/>
        </a:p>
      </dgm:t>
    </dgm:pt>
    <dgm:pt modelId="{0AF121DF-ACCC-4284-8544-0C7592C3207D}" type="sibTrans" cxnId="{F0F38330-74B5-4D0E-8A07-802B501A8679}">
      <dgm:prSet/>
      <dgm:spPr/>
      <dgm:t>
        <a:bodyPr/>
        <a:lstStyle/>
        <a:p>
          <a:endParaRPr lang="en-US"/>
        </a:p>
      </dgm:t>
    </dgm:pt>
    <dgm:pt modelId="{123BD8F0-9B72-47B4-AB2D-A2AB8CD0CA50}">
      <dgm:prSet/>
      <dgm:spPr/>
      <dgm:t>
        <a:bodyPr/>
        <a:lstStyle/>
        <a:p>
          <a:r>
            <a:rPr lang="en-US"/>
            <a:t>Are busy and have little time, attention, and patience</a:t>
          </a:r>
        </a:p>
      </dgm:t>
    </dgm:pt>
    <dgm:pt modelId="{209D78B1-4224-4D66-B7F3-3C6F91862817}" type="parTrans" cxnId="{04CBC28E-9521-40EB-92B7-516EA437C688}">
      <dgm:prSet/>
      <dgm:spPr/>
      <dgm:t>
        <a:bodyPr/>
        <a:lstStyle/>
        <a:p>
          <a:endParaRPr lang="en-US"/>
        </a:p>
      </dgm:t>
    </dgm:pt>
    <dgm:pt modelId="{86E3E3D6-638D-4524-B53C-11F059DCE173}" type="sibTrans" cxnId="{04CBC28E-9521-40EB-92B7-516EA437C688}">
      <dgm:prSet/>
      <dgm:spPr/>
      <dgm:t>
        <a:bodyPr/>
        <a:lstStyle/>
        <a:p>
          <a:endParaRPr lang="en-US"/>
        </a:p>
      </dgm:t>
    </dgm:pt>
    <dgm:pt modelId="{4635062D-88D6-486C-BF6B-14E1219253D9}">
      <dgm:prSet/>
      <dgm:spPr/>
      <dgm:t>
        <a:bodyPr/>
        <a:lstStyle/>
        <a:p>
          <a:r>
            <a:rPr lang="en-US"/>
            <a:t>More likely to read material that is clear, concise, and focused on an issue they understand matters to them</a:t>
          </a:r>
        </a:p>
      </dgm:t>
    </dgm:pt>
    <dgm:pt modelId="{B384414C-4EB9-4223-8741-DB593716B5E8}" type="parTrans" cxnId="{46DF546E-4BB8-4B07-BB74-351ADD6AAD2A}">
      <dgm:prSet/>
      <dgm:spPr/>
      <dgm:t>
        <a:bodyPr/>
        <a:lstStyle/>
        <a:p>
          <a:endParaRPr lang="en-US"/>
        </a:p>
      </dgm:t>
    </dgm:pt>
    <dgm:pt modelId="{EB229716-8B7D-4CA4-A629-CF93B753C1AA}" type="sibTrans" cxnId="{46DF546E-4BB8-4B07-BB74-351ADD6AAD2A}">
      <dgm:prSet/>
      <dgm:spPr/>
      <dgm:t>
        <a:bodyPr/>
        <a:lstStyle/>
        <a:p>
          <a:endParaRPr lang="en-US"/>
        </a:p>
      </dgm:t>
    </dgm:pt>
    <dgm:pt modelId="{B7CE4DF0-B344-43E4-8D36-3EAE0664A5E7}">
      <dgm:prSet/>
      <dgm:spPr/>
      <dgm:t>
        <a:bodyPr/>
        <a:lstStyle/>
        <a:p>
          <a:r>
            <a:rPr lang="en-US"/>
            <a:t>Notice tonal, cultural, or political disconnects or factual premises they consider inaccurate (and can discredit the material)</a:t>
          </a:r>
        </a:p>
      </dgm:t>
    </dgm:pt>
    <dgm:pt modelId="{C0604290-9D99-4CD8-A3B0-3371D01D807E}" type="parTrans" cxnId="{6C75D898-CA62-4434-86CC-F4EEBAF53954}">
      <dgm:prSet/>
      <dgm:spPr/>
      <dgm:t>
        <a:bodyPr/>
        <a:lstStyle/>
        <a:p>
          <a:endParaRPr lang="en-US"/>
        </a:p>
      </dgm:t>
    </dgm:pt>
    <dgm:pt modelId="{48A10681-F781-4C40-AF57-F6FF0B172F7F}" type="sibTrans" cxnId="{6C75D898-CA62-4434-86CC-F4EEBAF53954}">
      <dgm:prSet/>
      <dgm:spPr/>
      <dgm:t>
        <a:bodyPr/>
        <a:lstStyle/>
        <a:p>
          <a:endParaRPr lang="en-US"/>
        </a:p>
      </dgm:t>
    </dgm:pt>
    <dgm:pt modelId="{55655419-EAB5-4823-967C-265F763D866E}" type="pres">
      <dgm:prSet presAssocID="{6AABCCD1-9D26-4E79-AE7F-0B7A5941E057}" presName="vert0" presStyleCnt="0">
        <dgm:presLayoutVars>
          <dgm:dir/>
          <dgm:animOne val="branch"/>
          <dgm:animLvl val="lvl"/>
        </dgm:presLayoutVars>
      </dgm:prSet>
      <dgm:spPr/>
    </dgm:pt>
    <dgm:pt modelId="{6EC8247C-07A4-4FBC-8908-CC1916C83192}" type="pres">
      <dgm:prSet presAssocID="{C56A839B-8DDA-4961-BEF7-1611902DC33B}" presName="thickLine" presStyleLbl="alignNode1" presStyleIdx="0" presStyleCnt="1"/>
      <dgm:spPr/>
    </dgm:pt>
    <dgm:pt modelId="{A1C7315F-41AB-4481-9E86-9E704D3F6EAD}" type="pres">
      <dgm:prSet presAssocID="{C56A839B-8DDA-4961-BEF7-1611902DC33B}" presName="horz1" presStyleCnt="0"/>
      <dgm:spPr/>
    </dgm:pt>
    <dgm:pt modelId="{06949B21-C996-48B9-8082-6B113185D9E5}" type="pres">
      <dgm:prSet presAssocID="{C56A839B-8DDA-4961-BEF7-1611902DC33B}" presName="tx1" presStyleLbl="revTx" presStyleIdx="0" presStyleCnt="4"/>
      <dgm:spPr/>
    </dgm:pt>
    <dgm:pt modelId="{E9309D92-F82A-435E-92EB-BB3BD4218A46}" type="pres">
      <dgm:prSet presAssocID="{C56A839B-8DDA-4961-BEF7-1611902DC33B}" presName="vert1" presStyleCnt="0"/>
      <dgm:spPr/>
    </dgm:pt>
    <dgm:pt modelId="{B50D4AAD-4A74-4A82-BD69-CB23E15F431B}" type="pres">
      <dgm:prSet presAssocID="{123BD8F0-9B72-47B4-AB2D-A2AB8CD0CA50}" presName="vertSpace2a" presStyleCnt="0"/>
      <dgm:spPr/>
    </dgm:pt>
    <dgm:pt modelId="{DDA98606-9BE3-4DB9-A3E3-202D8B7D0641}" type="pres">
      <dgm:prSet presAssocID="{123BD8F0-9B72-47B4-AB2D-A2AB8CD0CA50}" presName="horz2" presStyleCnt="0"/>
      <dgm:spPr/>
    </dgm:pt>
    <dgm:pt modelId="{AC80CA5A-AF45-4251-BA1C-2DD0B96CC017}" type="pres">
      <dgm:prSet presAssocID="{123BD8F0-9B72-47B4-AB2D-A2AB8CD0CA50}" presName="horzSpace2" presStyleCnt="0"/>
      <dgm:spPr/>
    </dgm:pt>
    <dgm:pt modelId="{B2E592EA-5BBA-4FD4-B631-0FA5996DE67A}" type="pres">
      <dgm:prSet presAssocID="{123BD8F0-9B72-47B4-AB2D-A2AB8CD0CA50}" presName="tx2" presStyleLbl="revTx" presStyleIdx="1" presStyleCnt="4"/>
      <dgm:spPr/>
    </dgm:pt>
    <dgm:pt modelId="{D713908F-43E7-49F1-BAB7-2E4EE47B44D8}" type="pres">
      <dgm:prSet presAssocID="{123BD8F0-9B72-47B4-AB2D-A2AB8CD0CA50}" presName="vert2" presStyleCnt="0"/>
      <dgm:spPr/>
    </dgm:pt>
    <dgm:pt modelId="{2168A863-8B4C-4E7C-B6B9-52384BE72A30}" type="pres">
      <dgm:prSet presAssocID="{123BD8F0-9B72-47B4-AB2D-A2AB8CD0CA50}" presName="thinLine2b" presStyleLbl="callout" presStyleIdx="0" presStyleCnt="3"/>
      <dgm:spPr/>
    </dgm:pt>
    <dgm:pt modelId="{C7CF4EA0-3B30-4042-AC26-96641C0FB9CC}" type="pres">
      <dgm:prSet presAssocID="{123BD8F0-9B72-47B4-AB2D-A2AB8CD0CA50}" presName="vertSpace2b" presStyleCnt="0"/>
      <dgm:spPr/>
    </dgm:pt>
    <dgm:pt modelId="{79DF0C90-B8B7-4560-89B2-EEE103C020A9}" type="pres">
      <dgm:prSet presAssocID="{4635062D-88D6-486C-BF6B-14E1219253D9}" presName="horz2" presStyleCnt="0"/>
      <dgm:spPr/>
    </dgm:pt>
    <dgm:pt modelId="{2DF97626-C00A-4133-A60E-ABD5511E2065}" type="pres">
      <dgm:prSet presAssocID="{4635062D-88D6-486C-BF6B-14E1219253D9}" presName="horzSpace2" presStyleCnt="0"/>
      <dgm:spPr/>
    </dgm:pt>
    <dgm:pt modelId="{90B12B04-AF61-450D-BC5C-815DFE478BD6}" type="pres">
      <dgm:prSet presAssocID="{4635062D-88D6-486C-BF6B-14E1219253D9}" presName="tx2" presStyleLbl="revTx" presStyleIdx="2" presStyleCnt="4"/>
      <dgm:spPr/>
    </dgm:pt>
    <dgm:pt modelId="{9323D84B-D358-4484-8A19-035FBE35E654}" type="pres">
      <dgm:prSet presAssocID="{4635062D-88D6-486C-BF6B-14E1219253D9}" presName="vert2" presStyleCnt="0"/>
      <dgm:spPr/>
    </dgm:pt>
    <dgm:pt modelId="{CE1A2F2F-E76F-4DE7-B1DE-DAADD42F2E34}" type="pres">
      <dgm:prSet presAssocID="{4635062D-88D6-486C-BF6B-14E1219253D9}" presName="thinLine2b" presStyleLbl="callout" presStyleIdx="1" presStyleCnt="3"/>
      <dgm:spPr/>
    </dgm:pt>
    <dgm:pt modelId="{3ABCC19C-ED7C-4987-A0A5-58144EFC4648}" type="pres">
      <dgm:prSet presAssocID="{4635062D-88D6-486C-BF6B-14E1219253D9}" presName="vertSpace2b" presStyleCnt="0"/>
      <dgm:spPr/>
    </dgm:pt>
    <dgm:pt modelId="{CA5C6AF0-0D9A-4A16-9DEA-2618B312A312}" type="pres">
      <dgm:prSet presAssocID="{B7CE4DF0-B344-43E4-8D36-3EAE0664A5E7}" presName="horz2" presStyleCnt="0"/>
      <dgm:spPr/>
    </dgm:pt>
    <dgm:pt modelId="{7B0F7893-7A9B-4C02-BAAA-F0E887BCE22B}" type="pres">
      <dgm:prSet presAssocID="{B7CE4DF0-B344-43E4-8D36-3EAE0664A5E7}" presName="horzSpace2" presStyleCnt="0"/>
      <dgm:spPr/>
    </dgm:pt>
    <dgm:pt modelId="{F5DF00A8-654F-4563-B6AC-E61DB129328A}" type="pres">
      <dgm:prSet presAssocID="{B7CE4DF0-B344-43E4-8D36-3EAE0664A5E7}" presName="tx2" presStyleLbl="revTx" presStyleIdx="3" presStyleCnt="4"/>
      <dgm:spPr/>
    </dgm:pt>
    <dgm:pt modelId="{1787D8B9-C693-4FEE-8143-9FA3686F4C4B}" type="pres">
      <dgm:prSet presAssocID="{B7CE4DF0-B344-43E4-8D36-3EAE0664A5E7}" presName="vert2" presStyleCnt="0"/>
      <dgm:spPr/>
    </dgm:pt>
    <dgm:pt modelId="{EDCBF8AA-F6EF-4CE5-A103-04CA365A0BE2}" type="pres">
      <dgm:prSet presAssocID="{B7CE4DF0-B344-43E4-8D36-3EAE0664A5E7}" presName="thinLine2b" presStyleLbl="callout" presStyleIdx="2" presStyleCnt="3"/>
      <dgm:spPr/>
    </dgm:pt>
    <dgm:pt modelId="{2D8C44DE-63C4-4F79-BDD0-C0E16AFD8BF3}" type="pres">
      <dgm:prSet presAssocID="{B7CE4DF0-B344-43E4-8D36-3EAE0664A5E7}" presName="vertSpace2b" presStyleCnt="0"/>
      <dgm:spPr/>
    </dgm:pt>
  </dgm:ptLst>
  <dgm:cxnLst>
    <dgm:cxn modelId="{736AA01B-61E8-4925-8EEB-9DE9F497C4C7}" type="presOf" srcId="{6AABCCD1-9D26-4E79-AE7F-0B7A5941E057}" destId="{55655419-EAB5-4823-967C-265F763D866E}" srcOrd="0" destOrd="0" presId="urn:microsoft.com/office/officeart/2008/layout/LinedList"/>
    <dgm:cxn modelId="{F0F38330-74B5-4D0E-8A07-802B501A8679}" srcId="{6AABCCD1-9D26-4E79-AE7F-0B7A5941E057}" destId="{C56A839B-8DDA-4961-BEF7-1611902DC33B}" srcOrd="0" destOrd="0" parTransId="{97435C8B-B314-4044-B457-E07C30DDA8EE}" sibTransId="{0AF121DF-ACCC-4284-8544-0C7592C3207D}"/>
    <dgm:cxn modelId="{5854C561-DA29-4B42-8919-85ECFAA70A28}" type="presOf" srcId="{123BD8F0-9B72-47B4-AB2D-A2AB8CD0CA50}" destId="{B2E592EA-5BBA-4FD4-B631-0FA5996DE67A}" srcOrd="0" destOrd="0" presId="urn:microsoft.com/office/officeart/2008/layout/LinedList"/>
    <dgm:cxn modelId="{46DF546E-4BB8-4B07-BB74-351ADD6AAD2A}" srcId="{C56A839B-8DDA-4961-BEF7-1611902DC33B}" destId="{4635062D-88D6-486C-BF6B-14E1219253D9}" srcOrd="1" destOrd="0" parTransId="{B384414C-4EB9-4223-8741-DB593716B5E8}" sibTransId="{EB229716-8B7D-4CA4-A629-CF93B753C1AA}"/>
    <dgm:cxn modelId="{70093189-DB39-4E0D-9237-20A2EC464B75}" type="presOf" srcId="{C56A839B-8DDA-4961-BEF7-1611902DC33B}" destId="{06949B21-C996-48B9-8082-6B113185D9E5}" srcOrd="0" destOrd="0" presId="urn:microsoft.com/office/officeart/2008/layout/LinedList"/>
    <dgm:cxn modelId="{04CBC28E-9521-40EB-92B7-516EA437C688}" srcId="{C56A839B-8DDA-4961-BEF7-1611902DC33B}" destId="{123BD8F0-9B72-47B4-AB2D-A2AB8CD0CA50}" srcOrd="0" destOrd="0" parTransId="{209D78B1-4224-4D66-B7F3-3C6F91862817}" sibTransId="{86E3E3D6-638D-4524-B53C-11F059DCE173}"/>
    <dgm:cxn modelId="{6C75D898-CA62-4434-86CC-F4EEBAF53954}" srcId="{C56A839B-8DDA-4961-BEF7-1611902DC33B}" destId="{B7CE4DF0-B344-43E4-8D36-3EAE0664A5E7}" srcOrd="2" destOrd="0" parTransId="{C0604290-9D99-4CD8-A3B0-3371D01D807E}" sibTransId="{48A10681-F781-4C40-AF57-F6FF0B172F7F}"/>
    <dgm:cxn modelId="{FECDA99B-E96C-4A94-9A5B-30DCE0D9C7FF}" type="presOf" srcId="{B7CE4DF0-B344-43E4-8D36-3EAE0664A5E7}" destId="{F5DF00A8-654F-4563-B6AC-E61DB129328A}" srcOrd="0" destOrd="0" presId="urn:microsoft.com/office/officeart/2008/layout/LinedList"/>
    <dgm:cxn modelId="{A17EC9A6-CAB8-4005-A44E-3541D4CCF90B}" type="presOf" srcId="{4635062D-88D6-486C-BF6B-14E1219253D9}" destId="{90B12B04-AF61-450D-BC5C-815DFE478BD6}" srcOrd="0" destOrd="0" presId="urn:microsoft.com/office/officeart/2008/layout/LinedList"/>
    <dgm:cxn modelId="{B7A1E6FC-18A7-4B92-BFBC-EB35BD2CD60D}" type="presParOf" srcId="{55655419-EAB5-4823-967C-265F763D866E}" destId="{6EC8247C-07A4-4FBC-8908-CC1916C83192}" srcOrd="0" destOrd="0" presId="urn:microsoft.com/office/officeart/2008/layout/LinedList"/>
    <dgm:cxn modelId="{B7986EBD-54BA-48A4-B718-E24EC1FA1858}" type="presParOf" srcId="{55655419-EAB5-4823-967C-265F763D866E}" destId="{A1C7315F-41AB-4481-9E86-9E704D3F6EAD}" srcOrd="1" destOrd="0" presId="urn:microsoft.com/office/officeart/2008/layout/LinedList"/>
    <dgm:cxn modelId="{426535FE-ACB9-4180-96CB-069DD377B6D5}" type="presParOf" srcId="{A1C7315F-41AB-4481-9E86-9E704D3F6EAD}" destId="{06949B21-C996-48B9-8082-6B113185D9E5}" srcOrd="0" destOrd="0" presId="urn:microsoft.com/office/officeart/2008/layout/LinedList"/>
    <dgm:cxn modelId="{42691DB1-AE64-44D1-81E1-743DC50C013E}" type="presParOf" srcId="{A1C7315F-41AB-4481-9E86-9E704D3F6EAD}" destId="{E9309D92-F82A-435E-92EB-BB3BD4218A46}" srcOrd="1" destOrd="0" presId="urn:microsoft.com/office/officeart/2008/layout/LinedList"/>
    <dgm:cxn modelId="{0DBAE876-FC8C-4C1C-A173-BB1EBBCEA97F}" type="presParOf" srcId="{E9309D92-F82A-435E-92EB-BB3BD4218A46}" destId="{B50D4AAD-4A74-4A82-BD69-CB23E15F431B}" srcOrd="0" destOrd="0" presId="urn:microsoft.com/office/officeart/2008/layout/LinedList"/>
    <dgm:cxn modelId="{65650C0F-1FD5-4CED-8B1B-12924406B558}" type="presParOf" srcId="{E9309D92-F82A-435E-92EB-BB3BD4218A46}" destId="{DDA98606-9BE3-4DB9-A3E3-202D8B7D0641}" srcOrd="1" destOrd="0" presId="urn:microsoft.com/office/officeart/2008/layout/LinedList"/>
    <dgm:cxn modelId="{AFEB2E08-30C8-4408-8242-2F78285F9533}" type="presParOf" srcId="{DDA98606-9BE3-4DB9-A3E3-202D8B7D0641}" destId="{AC80CA5A-AF45-4251-BA1C-2DD0B96CC017}" srcOrd="0" destOrd="0" presId="urn:microsoft.com/office/officeart/2008/layout/LinedList"/>
    <dgm:cxn modelId="{C8CD10B8-4A09-4382-81ED-4114692B5D8F}" type="presParOf" srcId="{DDA98606-9BE3-4DB9-A3E3-202D8B7D0641}" destId="{B2E592EA-5BBA-4FD4-B631-0FA5996DE67A}" srcOrd="1" destOrd="0" presId="urn:microsoft.com/office/officeart/2008/layout/LinedList"/>
    <dgm:cxn modelId="{CC3B148F-46A7-45AC-9615-7E91F7F743FB}" type="presParOf" srcId="{DDA98606-9BE3-4DB9-A3E3-202D8B7D0641}" destId="{D713908F-43E7-49F1-BAB7-2E4EE47B44D8}" srcOrd="2" destOrd="0" presId="urn:microsoft.com/office/officeart/2008/layout/LinedList"/>
    <dgm:cxn modelId="{3AF535F9-51B6-4341-9C50-3287D404D170}" type="presParOf" srcId="{E9309D92-F82A-435E-92EB-BB3BD4218A46}" destId="{2168A863-8B4C-4E7C-B6B9-52384BE72A30}" srcOrd="2" destOrd="0" presId="urn:microsoft.com/office/officeart/2008/layout/LinedList"/>
    <dgm:cxn modelId="{B90AE684-BEB9-48B6-8E97-37454A142B31}" type="presParOf" srcId="{E9309D92-F82A-435E-92EB-BB3BD4218A46}" destId="{C7CF4EA0-3B30-4042-AC26-96641C0FB9CC}" srcOrd="3" destOrd="0" presId="urn:microsoft.com/office/officeart/2008/layout/LinedList"/>
    <dgm:cxn modelId="{234DA8CC-EBEC-451A-9992-F218791FCDCD}" type="presParOf" srcId="{E9309D92-F82A-435E-92EB-BB3BD4218A46}" destId="{79DF0C90-B8B7-4560-89B2-EEE103C020A9}" srcOrd="4" destOrd="0" presId="urn:microsoft.com/office/officeart/2008/layout/LinedList"/>
    <dgm:cxn modelId="{E9CDB690-340A-4ED9-A0F9-E7C761BD89E2}" type="presParOf" srcId="{79DF0C90-B8B7-4560-89B2-EEE103C020A9}" destId="{2DF97626-C00A-4133-A60E-ABD5511E2065}" srcOrd="0" destOrd="0" presId="urn:microsoft.com/office/officeart/2008/layout/LinedList"/>
    <dgm:cxn modelId="{041ECCFA-55F0-40C8-9847-4E320AB0E306}" type="presParOf" srcId="{79DF0C90-B8B7-4560-89B2-EEE103C020A9}" destId="{90B12B04-AF61-450D-BC5C-815DFE478BD6}" srcOrd="1" destOrd="0" presId="urn:microsoft.com/office/officeart/2008/layout/LinedList"/>
    <dgm:cxn modelId="{FBE427C9-5DE1-4794-8821-92688BBBB8FD}" type="presParOf" srcId="{79DF0C90-B8B7-4560-89B2-EEE103C020A9}" destId="{9323D84B-D358-4484-8A19-035FBE35E654}" srcOrd="2" destOrd="0" presId="urn:microsoft.com/office/officeart/2008/layout/LinedList"/>
    <dgm:cxn modelId="{EB45B82C-D0CC-46C0-857A-5667413F380C}" type="presParOf" srcId="{E9309D92-F82A-435E-92EB-BB3BD4218A46}" destId="{CE1A2F2F-E76F-4DE7-B1DE-DAADD42F2E34}" srcOrd="5" destOrd="0" presId="urn:microsoft.com/office/officeart/2008/layout/LinedList"/>
    <dgm:cxn modelId="{94D87F12-BC67-4426-93DB-0F25FA017969}" type="presParOf" srcId="{E9309D92-F82A-435E-92EB-BB3BD4218A46}" destId="{3ABCC19C-ED7C-4987-A0A5-58144EFC4648}" srcOrd="6" destOrd="0" presId="urn:microsoft.com/office/officeart/2008/layout/LinedList"/>
    <dgm:cxn modelId="{EF4A52D0-CDDF-40A3-AA14-E1157B009926}" type="presParOf" srcId="{E9309D92-F82A-435E-92EB-BB3BD4218A46}" destId="{CA5C6AF0-0D9A-4A16-9DEA-2618B312A312}" srcOrd="7" destOrd="0" presId="urn:microsoft.com/office/officeart/2008/layout/LinedList"/>
    <dgm:cxn modelId="{F34CEEF2-58EC-4140-BE43-B5176DFB1F19}" type="presParOf" srcId="{CA5C6AF0-0D9A-4A16-9DEA-2618B312A312}" destId="{7B0F7893-7A9B-4C02-BAAA-F0E887BCE22B}" srcOrd="0" destOrd="0" presId="urn:microsoft.com/office/officeart/2008/layout/LinedList"/>
    <dgm:cxn modelId="{2D433BE2-735E-4CD0-8F16-37F35B10AB58}" type="presParOf" srcId="{CA5C6AF0-0D9A-4A16-9DEA-2618B312A312}" destId="{F5DF00A8-654F-4563-B6AC-E61DB129328A}" srcOrd="1" destOrd="0" presId="urn:microsoft.com/office/officeart/2008/layout/LinedList"/>
    <dgm:cxn modelId="{EBAA736E-E9A2-45F5-8130-279336948C10}" type="presParOf" srcId="{CA5C6AF0-0D9A-4A16-9DEA-2618B312A312}" destId="{1787D8B9-C693-4FEE-8143-9FA3686F4C4B}" srcOrd="2" destOrd="0" presId="urn:microsoft.com/office/officeart/2008/layout/LinedList"/>
    <dgm:cxn modelId="{957B9DF3-0806-475C-B751-F83274FCCED3}" type="presParOf" srcId="{E9309D92-F82A-435E-92EB-BB3BD4218A46}" destId="{EDCBF8AA-F6EF-4CE5-A103-04CA365A0BE2}" srcOrd="8" destOrd="0" presId="urn:microsoft.com/office/officeart/2008/layout/LinedList"/>
    <dgm:cxn modelId="{32FF3B1E-4C32-4739-9507-55B76DB4AE7D}" type="presParOf" srcId="{E9309D92-F82A-435E-92EB-BB3BD4218A46}" destId="{2D8C44DE-63C4-4F79-BDD0-C0E16AFD8BF3}" srcOrd="9"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CF42F2D-5EE5-4702-8702-BDD16CE49C36}"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711DB700-0614-45C9-8894-D771F4512C02}">
      <dgm:prSet/>
      <dgm:spPr/>
      <dgm:t>
        <a:bodyPr/>
        <a:lstStyle/>
        <a:p>
          <a:r>
            <a:rPr lang="en-US" b="1"/>
            <a:t>Avoid over-the-top language</a:t>
          </a:r>
          <a:r>
            <a:rPr lang="en-US"/>
            <a:t>: </a:t>
          </a:r>
        </a:p>
      </dgm:t>
    </dgm:pt>
    <dgm:pt modelId="{77CCF2A9-5E70-40CA-A80C-C23539BAA6A1}" type="parTrans" cxnId="{CA0CE096-96F6-461F-A06D-2D8973523BC2}">
      <dgm:prSet/>
      <dgm:spPr/>
      <dgm:t>
        <a:bodyPr/>
        <a:lstStyle/>
        <a:p>
          <a:endParaRPr lang="en-US"/>
        </a:p>
      </dgm:t>
    </dgm:pt>
    <dgm:pt modelId="{BCC81BC9-EBE6-4203-94D9-C16C0D797C65}" type="sibTrans" cxnId="{CA0CE096-96F6-461F-A06D-2D8973523BC2}">
      <dgm:prSet/>
      <dgm:spPr/>
      <dgm:t>
        <a:bodyPr/>
        <a:lstStyle/>
        <a:p>
          <a:endParaRPr lang="en-US"/>
        </a:p>
      </dgm:t>
    </dgm:pt>
    <dgm:pt modelId="{9B8099C6-2FD2-4DEF-BD25-6050548AF3E6}">
      <dgm:prSet/>
      <dgm:spPr/>
      <dgm:t>
        <a:bodyPr/>
        <a:lstStyle/>
        <a:p>
          <a:r>
            <a:rPr lang="en-US"/>
            <a:t>Use language that presents yourself as reasonable, thoughtful, and confident; avoid language that makes you sound elitist, whiny, or pushy.</a:t>
          </a:r>
        </a:p>
      </dgm:t>
    </dgm:pt>
    <dgm:pt modelId="{161B442B-DC3D-411A-B186-E0C722C2FEE3}" type="parTrans" cxnId="{F06BB784-2558-4534-A83C-41B76AF77526}">
      <dgm:prSet/>
      <dgm:spPr/>
      <dgm:t>
        <a:bodyPr/>
        <a:lstStyle/>
        <a:p>
          <a:endParaRPr lang="en-US"/>
        </a:p>
      </dgm:t>
    </dgm:pt>
    <dgm:pt modelId="{3F9DE746-F14F-4CC7-82EC-2EDDBAD80AE4}" type="sibTrans" cxnId="{F06BB784-2558-4534-A83C-41B76AF77526}">
      <dgm:prSet/>
      <dgm:spPr/>
      <dgm:t>
        <a:bodyPr/>
        <a:lstStyle/>
        <a:p>
          <a:endParaRPr lang="en-US"/>
        </a:p>
      </dgm:t>
    </dgm:pt>
    <dgm:pt modelId="{323E59CC-28EE-4505-83AC-E553F3D0EF84}" type="pres">
      <dgm:prSet presAssocID="{9CF42F2D-5EE5-4702-8702-BDD16CE49C36}" presName="hierChild1" presStyleCnt="0">
        <dgm:presLayoutVars>
          <dgm:chPref val="1"/>
          <dgm:dir/>
          <dgm:animOne val="branch"/>
          <dgm:animLvl val="lvl"/>
          <dgm:resizeHandles/>
        </dgm:presLayoutVars>
      </dgm:prSet>
      <dgm:spPr/>
    </dgm:pt>
    <dgm:pt modelId="{B5D1D384-7882-4215-B658-45F5E53F8CAA}" type="pres">
      <dgm:prSet presAssocID="{711DB700-0614-45C9-8894-D771F4512C02}" presName="hierRoot1" presStyleCnt="0"/>
      <dgm:spPr/>
    </dgm:pt>
    <dgm:pt modelId="{0FB1171E-AC02-4613-8B8B-CA5EB63B835D}" type="pres">
      <dgm:prSet presAssocID="{711DB700-0614-45C9-8894-D771F4512C02}" presName="composite" presStyleCnt="0"/>
      <dgm:spPr/>
    </dgm:pt>
    <dgm:pt modelId="{E2D86FC6-22A9-4228-AB86-C5AD87FFE3B8}" type="pres">
      <dgm:prSet presAssocID="{711DB700-0614-45C9-8894-D771F4512C02}" presName="background" presStyleLbl="node0" presStyleIdx="0" presStyleCnt="2"/>
      <dgm:spPr/>
    </dgm:pt>
    <dgm:pt modelId="{6BBF39D6-A1BE-4123-B681-D18212794BFB}" type="pres">
      <dgm:prSet presAssocID="{711DB700-0614-45C9-8894-D771F4512C02}" presName="text" presStyleLbl="fgAcc0" presStyleIdx="0" presStyleCnt="2" custLinFactNeighborX="8322" custLinFactNeighborY="-62844">
        <dgm:presLayoutVars>
          <dgm:chPref val="3"/>
        </dgm:presLayoutVars>
      </dgm:prSet>
      <dgm:spPr/>
    </dgm:pt>
    <dgm:pt modelId="{6D71D086-FC2D-4F53-B208-4993884C7D98}" type="pres">
      <dgm:prSet presAssocID="{711DB700-0614-45C9-8894-D771F4512C02}" presName="hierChild2" presStyleCnt="0"/>
      <dgm:spPr/>
    </dgm:pt>
    <dgm:pt modelId="{9DBB7C9C-209D-4D59-BCCE-3E2F9B7D64FB}" type="pres">
      <dgm:prSet presAssocID="{9B8099C6-2FD2-4DEF-BD25-6050548AF3E6}" presName="hierRoot1" presStyleCnt="0"/>
      <dgm:spPr/>
    </dgm:pt>
    <dgm:pt modelId="{87AB083F-22F3-4CB4-A7E2-35BF2670C2C7}" type="pres">
      <dgm:prSet presAssocID="{9B8099C6-2FD2-4DEF-BD25-6050548AF3E6}" presName="composite" presStyleCnt="0"/>
      <dgm:spPr/>
    </dgm:pt>
    <dgm:pt modelId="{C2CAEC61-C27E-45C0-9F0D-AE0B19DBB3DF}" type="pres">
      <dgm:prSet presAssocID="{9B8099C6-2FD2-4DEF-BD25-6050548AF3E6}" presName="background" presStyleLbl="node0" presStyleIdx="1" presStyleCnt="2"/>
      <dgm:spPr/>
    </dgm:pt>
    <dgm:pt modelId="{DBA4E7E5-3471-49E3-BF18-4AA83859455E}" type="pres">
      <dgm:prSet presAssocID="{9B8099C6-2FD2-4DEF-BD25-6050548AF3E6}" presName="text" presStyleLbl="fgAcc0" presStyleIdx="1" presStyleCnt="2" custScaleX="129702" custScaleY="165237" custLinFactNeighborX="-29909" custLinFactNeighborY="50128">
        <dgm:presLayoutVars>
          <dgm:chPref val="3"/>
        </dgm:presLayoutVars>
      </dgm:prSet>
      <dgm:spPr/>
    </dgm:pt>
    <dgm:pt modelId="{62C906AE-88DA-4031-83BD-22CF5C454A27}" type="pres">
      <dgm:prSet presAssocID="{9B8099C6-2FD2-4DEF-BD25-6050548AF3E6}" presName="hierChild2" presStyleCnt="0"/>
      <dgm:spPr/>
    </dgm:pt>
  </dgm:ptLst>
  <dgm:cxnLst>
    <dgm:cxn modelId="{9F740904-E62C-4381-AA8F-C886FA1C7402}" type="presOf" srcId="{9B8099C6-2FD2-4DEF-BD25-6050548AF3E6}" destId="{DBA4E7E5-3471-49E3-BF18-4AA83859455E}" srcOrd="0" destOrd="0" presId="urn:microsoft.com/office/officeart/2005/8/layout/hierarchy1"/>
    <dgm:cxn modelId="{4495FA51-25F9-413F-838C-31C3A6981602}" type="presOf" srcId="{711DB700-0614-45C9-8894-D771F4512C02}" destId="{6BBF39D6-A1BE-4123-B681-D18212794BFB}" srcOrd="0" destOrd="0" presId="urn:microsoft.com/office/officeart/2005/8/layout/hierarchy1"/>
    <dgm:cxn modelId="{F06BB784-2558-4534-A83C-41B76AF77526}" srcId="{9CF42F2D-5EE5-4702-8702-BDD16CE49C36}" destId="{9B8099C6-2FD2-4DEF-BD25-6050548AF3E6}" srcOrd="1" destOrd="0" parTransId="{161B442B-DC3D-411A-B186-E0C722C2FEE3}" sibTransId="{3F9DE746-F14F-4CC7-82EC-2EDDBAD80AE4}"/>
    <dgm:cxn modelId="{CA0CE096-96F6-461F-A06D-2D8973523BC2}" srcId="{9CF42F2D-5EE5-4702-8702-BDD16CE49C36}" destId="{711DB700-0614-45C9-8894-D771F4512C02}" srcOrd="0" destOrd="0" parTransId="{77CCF2A9-5E70-40CA-A80C-C23539BAA6A1}" sibTransId="{BCC81BC9-EBE6-4203-94D9-C16C0D797C65}"/>
    <dgm:cxn modelId="{ECD09BD8-09B4-4934-8D16-66658FE5C6A5}" type="presOf" srcId="{9CF42F2D-5EE5-4702-8702-BDD16CE49C36}" destId="{323E59CC-28EE-4505-83AC-E553F3D0EF84}" srcOrd="0" destOrd="0" presId="urn:microsoft.com/office/officeart/2005/8/layout/hierarchy1"/>
    <dgm:cxn modelId="{33215A38-5558-49A0-913B-0C1471C40619}" type="presParOf" srcId="{323E59CC-28EE-4505-83AC-E553F3D0EF84}" destId="{B5D1D384-7882-4215-B658-45F5E53F8CAA}" srcOrd="0" destOrd="0" presId="urn:microsoft.com/office/officeart/2005/8/layout/hierarchy1"/>
    <dgm:cxn modelId="{ABFD8488-0446-44FB-AD51-CC8443C21750}" type="presParOf" srcId="{B5D1D384-7882-4215-B658-45F5E53F8CAA}" destId="{0FB1171E-AC02-4613-8B8B-CA5EB63B835D}" srcOrd="0" destOrd="0" presId="urn:microsoft.com/office/officeart/2005/8/layout/hierarchy1"/>
    <dgm:cxn modelId="{663B0164-CBD4-4671-A2B1-61EC3BE6FA84}" type="presParOf" srcId="{0FB1171E-AC02-4613-8B8B-CA5EB63B835D}" destId="{E2D86FC6-22A9-4228-AB86-C5AD87FFE3B8}" srcOrd="0" destOrd="0" presId="urn:microsoft.com/office/officeart/2005/8/layout/hierarchy1"/>
    <dgm:cxn modelId="{99C34AF8-90BE-4ECB-AE3D-66337A84D036}" type="presParOf" srcId="{0FB1171E-AC02-4613-8B8B-CA5EB63B835D}" destId="{6BBF39D6-A1BE-4123-B681-D18212794BFB}" srcOrd="1" destOrd="0" presId="urn:microsoft.com/office/officeart/2005/8/layout/hierarchy1"/>
    <dgm:cxn modelId="{A6ECA7AF-FAC4-4B33-9C60-74DF6645D8B5}" type="presParOf" srcId="{B5D1D384-7882-4215-B658-45F5E53F8CAA}" destId="{6D71D086-FC2D-4F53-B208-4993884C7D98}" srcOrd="1" destOrd="0" presId="urn:microsoft.com/office/officeart/2005/8/layout/hierarchy1"/>
    <dgm:cxn modelId="{938109CE-FE7A-48EC-81FB-368F5FBC595D}" type="presParOf" srcId="{323E59CC-28EE-4505-83AC-E553F3D0EF84}" destId="{9DBB7C9C-209D-4D59-BCCE-3E2F9B7D64FB}" srcOrd="1" destOrd="0" presId="urn:microsoft.com/office/officeart/2005/8/layout/hierarchy1"/>
    <dgm:cxn modelId="{7A80BD2F-B7A0-4E4B-B936-AFFE79C46ED5}" type="presParOf" srcId="{9DBB7C9C-209D-4D59-BCCE-3E2F9B7D64FB}" destId="{87AB083F-22F3-4CB4-A7E2-35BF2670C2C7}" srcOrd="0" destOrd="0" presId="urn:microsoft.com/office/officeart/2005/8/layout/hierarchy1"/>
    <dgm:cxn modelId="{C9672494-5EBF-4CE2-AA98-830275ED1B9A}" type="presParOf" srcId="{87AB083F-22F3-4CB4-A7E2-35BF2670C2C7}" destId="{C2CAEC61-C27E-45C0-9F0D-AE0B19DBB3DF}" srcOrd="0" destOrd="0" presId="urn:microsoft.com/office/officeart/2005/8/layout/hierarchy1"/>
    <dgm:cxn modelId="{1DF46626-A923-4E0C-AD7A-E75DE9584C8E}" type="presParOf" srcId="{87AB083F-22F3-4CB4-A7E2-35BF2670C2C7}" destId="{DBA4E7E5-3471-49E3-BF18-4AA83859455E}" srcOrd="1" destOrd="0" presId="urn:microsoft.com/office/officeart/2005/8/layout/hierarchy1"/>
    <dgm:cxn modelId="{089A9757-0A01-426B-B211-B47F5BE2E9ED}" type="presParOf" srcId="{9DBB7C9C-209D-4D59-BCCE-3E2F9B7D64FB}" destId="{62C906AE-88DA-4031-83BD-22CF5C454A27}"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9219B42-68CF-4469-A04F-5F8C3EEBBB5D}" type="doc">
      <dgm:prSet loTypeId="urn:microsoft.com/office/officeart/2005/8/layout/hierarchy1" loCatId="hierarchy" qsTypeId="urn:microsoft.com/office/officeart/2005/8/quickstyle/simple3" qsCatId="simple" csTypeId="urn:microsoft.com/office/officeart/2005/8/colors/colorful3" csCatId="colorful" phldr="1"/>
      <dgm:spPr/>
      <dgm:t>
        <a:bodyPr/>
        <a:lstStyle/>
        <a:p>
          <a:endParaRPr lang="en-US"/>
        </a:p>
      </dgm:t>
    </dgm:pt>
    <dgm:pt modelId="{E0941500-4705-4A1D-B92A-D390165DE772}">
      <dgm:prSet/>
      <dgm:spPr/>
      <dgm:t>
        <a:bodyPr/>
        <a:lstStyle/>
        <a:p>
          <a:r>
            <a:rPr lang="en-US" b="1" dirty="0"/>
            <a:t>2. Don’t name call, use sarcasm, or make petty characterizations: </a:t>
          </a:r>
          <a:endParaRPr lang="en-US" dirty="0"/>
        </a:p>
      </dgm:t>
    </dgm:pt>
    <dgm:pt modelId="{11149DDD-91B4-47C1-B2EC-E42A13DA860A}" type="parTrans" cxnId="{241BBECB-4D35-4F20-9FE5-E50C68F63813}">
      <dgm:prSet/>
      <dgm:spPr/>
      <dgm:t>
        <a:bodyPr/>
        <a:lstStyle/>
        <a:p>
          <a:endParaRPr lang="en-US"/>
        </a:p>
      </dgm:t>
    </dgm:pt>
    <dgm:pt modelId="{FC8A7A34-D30C-42C9-8675-1EA548F33799}" type="sibTrans" cxnId="{241BBECB-4D35-4F20-9FE5-E50C68F63813}">
      <dgm:prSet/>
      <dgm:spPr/>
      <dgm:t>
        <a:bodyPr/>
        <a:lstStyle/>
        <a:p>
          <a:endParaRPr lang="en-US"/>
        </a:p>
      </dgm:t>
    </dgm:pt>
    <dgm:pt modelId="{96F2AB4D-18AC-40F3-838E-D98A678D0A50}">
      <dgm:prSet/>
      <dgm:spPr/>
      <dgm:t>
        <a:bodyPr/>
        <a:lstStyle/>
        <a:p>
          <a:r>
            <a:rPr lang="en-US"/>
            <a:t>Avoid any sort of name calling and petty characterizations—whether it be about parties, attorneys, or anything else. You should state the facts about what a party or attorney has done.</a:t>
          </a:r>
        </a:p>
      </dgm:t>
    </dgm:pt>
    <dgm:pt modelId="{2FE828CD-DF40-4A8B-A98F-1A5310CFEC61}" type="parTrans" cxnId="{1228BD27-7AB1-493F-B789-06FEA8E61346}">
      <dgm:prSet/>
      <dgm:spPr/>
      <dgm:t>
        <a:bodyPr/>
        <a:lstStyle/>
        <a:p>
          <a:endParaRPr lang="en-US"/>
        </a:p>
      </dgm:t>
    </dgm:pt>
    <dgm:pt modelId="{64EA2FD1-D473-4961-A3CD-9022B164B588}" type="sibTrans" cxnId="{1228BD27-7AB1-493F-B789-06FEA8E61346}">
      <dgm:prSet/>
      <dgm:spPr/>
      <dgm:t>
        <a:bodyPr/>
        <a:lstStyle/>
        <a:p>
          <a:endParaRPr lang="en-US"/>
        </a:p>
      </dgm:t>
    </dgm:pt>
    <dgm:pt modelId="{89A45EC9-CA69-4373-952D-0BCF7D293FDE}" type="pres">
      <dgm:prSet presAssocID="{59219B42-68CF-4469-A04F-5F8C3EEBBB5D}" presName="hierChild1" presStyleCnt="0">
        <dgm:presLayoutVars>
          <dgm:chPref val="1"/>
          <dgm:dir/>
          <dgm:animOne val="branch"/>
          <dgm:animLvl val="lvl"/>
          <dgm:resizeHandles/>
        </dgm:presLayoutVars>
      </dgm:prSet>
      <dgm:spPr/>
    </dgm:pt>
    <dgm:pt modelId="{9BCEDF55-36F9-49B5-A42F-887200D26489}" type="pres">
      <dgm:prSet presAssocID="{E0941500-4705-4A1D-B92A-D390165DE772}" presName="hierRoot1" presStyleCnt="0"/>
      <dgm:spPr/>
    </dgm:pt>
    <dgm:pt modelId="{DC687859-8261-464D-9B20-2DDB1AB8D13B}" type="pres">
      <dgm:prSet presAssocID="{E0941500-4705-4A1D-B92A-D390165DE772}" presName="composite" presStyleCnt="0"/>
      <dgm:spPr/>
    </dgm:pt>
    <dgm:pt modelId="{CA562253-21C0-472E-8D11-785FC961732D}" type="pres">
      <dgm:prSet presAssocID="{E0941500-4705-4A1D-B92A-D390165DE772}" presName="background" presStyleLbl="node0" presStyleIdx="0" presStyleCnt="2"/>
      <dgm:spPr/>
    </dgm:pt>
    <dgm:pt modelId="{4B116835-0DF8-4FD3-96C5-67F9DBDA7DBD}" type="pres">
      <dgm:prSet presAssocID="{E0941500-4705-4A1D-B92A-D390165DE772}" presName="text" presStyleLbl="fgAcc0" presStyleIdx="0" presStyleCnt="2" custScaleX="270272" custScaleY="407259" custLinFactY="-100000" custLinFactNeighborX="38525" custLinFactNeighborY="-130489">
        <dgm:presLayoutVars>
          <dgm:chPref val="3"/>
        </dgm:presLayoutVars>
      </dgm:prSet>
      <dgm:spPr/>
    </dgm:pt>
    <dgm:pt modelId="{E66853E8-235C-4F91-AB42-C33A0CDE9ACB}" type="pres">
      <dgm:prSet presAssocID="{E0941500-4705-4A1D-B92A-D390165DE772}" presName="hierChild2" presStyleCnt="0"/>
      <dgm:spPr/>
    </dgm:pt>
    <dgm:pt modelId="{ACA7C96E-6CA1-49CC-AA07-FD55B6628260}" type="pres">
      <dgm:prSet presAssocID="{96F2AB4D-18AC-40F3-838E-D98A678D0A50}" presName="hierRoot1" presStyleCnt="0"/>
      <dgm:spPr/>
    </dgm:pt>
    <dgm:pt modelId="{A16143BF-D67D-47DF-BB72-6813D52A72B5}" type="pres">
      <dgm:prSet presAssocID="{96F2AB4D-18AC-40F3-838E-D98A678D0A50}" presName="composite" presStyleCnt="0"/>
      <dgm:spPr/>
    </dgm:pt>
    <dgm:pt modelId="{D4B108C4-AEC6-468F-AC2B-778F8E2F3CEA}" type="pres">
      <dgm:prSet presAssocID="{96F2AB4D-18AC-40F3-838E-D98A678D0A50}" presName="background" presStyleLbl="node0" presStyleIdx="1" presStyleCnt="2"/>
      <dgm:spPr/>
    </dgm:pt>
    <dgm:pt modelId="{36D9354D-7B6C-4CEB-9B76-D226FA62F821}" type="pres">
      <dgm:prSet presAssocID="{96F2AB4D-18AC-40F3-838E-D98A678D0A50}" presName="text" presStyleLbl="fgAcc0" presStyleIdx="1" presStyleCnt="2" custScaleX="328303" custScaleY="490857" custLinFactY="100000" custLinFactNeighborX="-16637" custLinFactNeighborY="104877">
        <dgm:presLayoutVars>
          <dgm:chPref val="3"/>
        </dgm:presLayoutVars>
      </dgm:prSet>
      <dgm:spPr/>
    </dgm:pt>
    <dgm:pt modelId="{ADD7B79E-A587-430C-83F2-043AB5A98E08}" type="pres">
      <dgm:prSet presAssocID="{96F2AB4D-18AC-40F3-838E-D98A678D0A50}" presName="hierChild2" presStyleCnt="0"/>
      <dgm:spPr/>
    </dgm:pt>
  </dgm:ptLst>
  <dgm:cxnLst>
    <dgm:cxn modelId="{1228BD27-7AB1-493F-B789-06FEA8E61346}" srcId="{59219B42-68CF-4469-A04F-5F8C3EEBBB5D}" destId="{96F2AB4D-18AC-40F3-838E-D98A678D0A50}" srcOrd="1" destOrd="0" parTransId="{2FE828CD-DF40-4A8B-A98F-1A5310CFEC61}" sibTransId="{64EA2FD1-D473-4961-A3CD-9022B164B588}"/>
    <dgm:cxn modelId="{1421AF55-E70C-4D48-B6A7-DBDC44D46EA5}" type="presOf" srcId="{E0941500-4705-4A1D-B92A-D390165DE772}" destId="{4B116835-0DF8-4FD3-96C5-67F9DBDA7DBD}" srcOrd="0" destOrd="0" presId="urn:microsoft.com/office/officeart/2005/8/layout/hierarchy1"/>
    <dgm:cxn modelId="{1267E2A0-00C0-4181-B640-2D18FD9D91A7}" type="presOf" srcId="{96F2AB4D-18AC-40F3-838E-D98A678D0A50}" destId="{36D9354D-7B6C-4CEB-9B76-D226FA62F821}" srcOrd="0" destOrd="0" presId="urn:microsoft.com/office/officeart/2005/8/layout/hierarchy1"/>
    <dgm:cxn modelId="{A16A79CB-CAD9-4976-883E-377DBE6CC5DF}" type="presOf" srcId="{59219B42-68CF-4469-A04F-5F8C3EEBBB5D}" destId="{89A45EC9-CA69-4373-952D-0BCF7D293FDE}" srcOrd="0" destOrd="0" presId="urn:microsoft.com/office/officeart/2005/8/layout/hierarchy1"/>
    <dgm:cxn modelId="{241BBECB-4D35-4F20-9FE5-E50C68F63813}" srcId="{59219B42-68CF-4469-A04F-5F8C3EEBBB5D}" destId="{E0941500-4705-4A1D-B92A-D390165DE772}" srcOrd="0" destOrd="0" parTransId="{11149DDD-91B4-47C1-B2EC-E42A13DA860A}" sibTransId="{FC8A7A34-D30C-42C9-8675-1EA548F33799}"/>
    <dgm:cxn modelId="{754488F5-DCB9-48E5-9FB8-0793021EB80B}" type="presParOf" srcId="{89A45EC9-CA69-4373-952D-0BCF7D293FDE}" destId="{9BCEDF55-36F9-49B5-A42F-887200D26489}" srcOrd="0" destOrd="0" presId="urn:microsoft.com/office/officeart/2005/8/layout/hierarchy1"/>
    <dgm:cxn modelId="{7EAF5990-B896-41D0-890C-FB56A51C8F7B}" type="presParOf" srcId="{9BCEDF55-36F9-49B5-A42F-887200D26489}" destId="{DC687859-8261-464D-9B20-2DDB1AB8D13B}" srcOrd="0" destOrd="0" presId="urn:microsoft.com/office/officeart/2005/8/layout/hierarchy1"/>
    <dgm:cxn modelId="{7C27D7B3-B6F0-4C1D-8218-369A10A9447E}" type="presParOf" srcId="{DC687859-8261-464D-9B20-2DDB1AB8D13B}" destId="{CA562253-21C0-472E-8D11-785FC961732D}" srcOrd="0" destOrd="0" presId="urn:microsoft.com/office/officeart/2005/8/layout/hierarchy1"/>
    <dgm:cxn modelId="{ADF9B066-CCFE-4A20-93AE-FD38FC4DF2DF}" type="presParOf" srcId="{DC687859-8261-464D-9B20-2DDB1AB8D13B}" destId="{4B116835-0DF8-4FD3-96C5-67F9DBDA7DBD}" srcOrd="1" destOrd="0" presId="urn:microsoft.com/office/officeart/2005/8/layout/hierarchy1"/>
    <dgm:cxn modelId="{2D567A18-06C2-470E-94E1-E8CA1F6CE757}" type="presParOf" srcId="{9BCEDF55-36F9-49B5-A42F-887200D26489}" destId="{E66853E8-235C-4F91-AB42-C33A0CDE9ACB}" srcOrd="1" destOrd="0" presId="urn:microsoft.com/office/officeart/2005/8/layout/hierarchy1"/>
    <dgm:cxn modelId="{DD91C614-5E02-4A2D-897B-62833443B9D4}" type="presParOf" srcId="{89A45EC9-CA69-4373-952D-0BCF7D293FDE}" destId="{ACA7C96E-6CA1-49CC-AA07-FD55B6628260}" srcOrd="1" destOrd="0" presId="urn:microsoft.com/office/officeart/2005/8/layout/hierarchy1"/>
    <dgm:cxn modelId="{B32157CE-B80B-40B4-A5DF-6CA00DDED0F8}" type="presParOf" srcId="{ACA7C96E-6CA1-49CC-AA07-FD55B6628260}" destId="{A16143BF-D67D-47DF-BB72-6813D52A72B5}" srcOrd="0" destOrd="0" presId="urn:microsoft.com/office/officeart/2005/8/layout/hierarchy1"/>
    <dgm:cxn modelId="{0A9563AE-A4F5-4B10-8DCB-DAEACCAB5A22}" type="presParOf" srcId="{A16143BF-D67D-47DF-BB72-6813D52A72B5}" destId="{D4B108C4-AEC6-468F-AC2B-778F8E2F3CEA}" srcOrd="0" destOrd="0" presId="urn:microsoft.com/office/officeart/2005/8/layout/hierarchy1"/>
    <dgm:cxn modelId="{BD9BFBBE-078B-4244-94AA-A43E5C581006}" type="presParOf" srcId="{A16143BF-D67D-47DF-BB72-6813D52A72B5}" destId="{36D9354D-7B6C-4CEB-9B76-D226FA62F821}" srcOrd="1" destOrd="0" presId="urn:microsoft.com/office/officeart/2005/8/layout/hierarchy1"/>
    <dgm:cxn modelId="{8356B7A1-8458-42CA-8624-98D3307DB1E6}" type="presParOf" srcId="{ACA7C96E-6CA1-49CC-AA07-FD55B6628260}" destId="{ADD7B79E-A587-430C-83F2-043AB5A98E08}"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9219B42-68CF-4469-A04F-5F8C3EEBBB5D}" type="doc">
      <dgm:prSet loTypeId="urn:microsoft.com/office/officeart/2005/8/layout/hierarchy1" loCatId="hierarchy" qsTypeId="urn:microsoft.com/office/officeart/2005/8/quickstyle/simple3" qsCatId="simple" csTypeId="urn:microsoft.com/office/officeart/2005/8/colors/colorful3" csCatId="colorful" phldr="1"/>
      <dgm:spPr/>
      <dgm:t>
        <a:bodyPr/>
        <a:lstStyle/>
        <a:p>
          <a:endParaRPr lang="en-US"/>
        </a:p>
      </dgm:t>
    </dgm:pt>
    <dgm:pt modelId="{E0941500-4705-4A1D-B92A-D390165DE772}">
      <dgm:prSet/>
      <dgm:spPr/>
      <dgm:t>
        <a:bodyPr/>
        <a:lstStyle/>
        <a:p>
          <a:r>
            <a:rPr lang="en-US" b="1" dirty="0"/>
            <a:t>3. Focus on the law and the merits of your case or the facts.  </a:t>
          </a:r>
          <a:r>
            <a:rPr lang="en-US" dirty="0"/>
            <a:t>Avoid statements that imply the opposing side (or whoever you’re writing to) is acting with a certain intent. </a:t>
          </a:r>
        </a:p>
      </dgm:t>
    </dgm:pt>
    <dgm:pt modelId="{11149DDD-91B4-47C1-B2EC-E42A13DA860A}" type="parTrans" cxnId="{241BBECB-4D35-4F20-9FE5-E50C68F63813}">
      <dgm:prSet/>
      <dgm:spPr/>
      <dgm:t>
        <a:bodyPr/>
        <a:lstStyle/>
        <a:p>
          <a:endParaRPr lang="en-US"/>
        </a:p>
      </dgm:t>
    </dgm:pt>
    <dgm:pt modelId="{FC8A7A34-D30C-42C9-8675-1EA548F33799}" type="sibTrans" cxnId="{241BBECB-4D35-4F20-9FE5-E50C68F63813}">
      <dgm:prSet/>
      <dgm:spPr/>
      <dgm:t>
        <a:bodyPr/>
        <a:lstStyle/>
        <a:p>
          <a:endParaRPr lang="en-US"/>
        </a:p>
      </dgm:t>
    </dgm:pt>
    <dgm:pt modelId="{96F2AB4D-18AC-40F3-838E-D98A678D0A50}">
      <dgm:prSet/>
      <dgm:spPr/>
      <dgm:t>
        <a:bodyPr/>
        <a:lstStyle/>
        <a:p>
          <a:r>
            <a:rPr lang="en-US" dirty="0"/>
            <a:t>Even in adversarial situations, frame the argument in a way that weakens the other side’s argument, rather than implying bad faith or some nefarious intent, unless that is the specific argument. </a:t>
          </a:r>
        </a:p>
      </dgm:t>
    </dgm:pt>
    <dgm:pt modelId="{2FE828CD-DF40-4A8B-A98F-1A5310CFEC61}" type="parTrans" cxnId="{1228BD27-7AB1-493F-B789-06FEA8E61346}">
      <dgm:prSet/>
      <dgm:spPr/>
      <dgm:t>
        <a:bodyPr/>
        <a:lstStyle/>
        <a:p>
          <a:endParaRPr lang="en-US"/>
        </a:p>
      </dgm:t>
    </dgm:pt>
    <dgm:pt modelId="{64EA2FD1-D473-4961-A3CD-9022B164B588}" type="sibTrans" cxnId="{1228BD27-7AB1-493F-B789-06FEA8E61346}">
      <dgm:prSet/>
      <dgm:spPr/>
      <dgm:t>
        <a:bodyPr/>
        <a:lstStyle/>
        <a:p>
          <a:endParaRPr lang="en-US"/>
        </a:p>
      </dgm:t>
    </dgm:pt>
    <dgm:pt modelId="{89A45EC9-CA69-4373-952D-0BCF7D293FDE}" type="pres">
      <dgm:prSet presAssocID="{59219B42-68CF-4469-A04F-5F8C3EEBBB5D}" presName="hierChild1" presStyleCnt="0">
        <dgm:presLayoutVars>
          <dgm:chPref val="1"/>
          <dgm:dir/>
          <dgm:animOne val="branch"/>
          <dgm:animLvl val="lvl"/>
          <dgm:resizeHandles/>
        </dgm:presLayoutVars>
      </dgm:prSet>
      <dgm:spPr/>
    </dgm:pt>
    <dgm:pt modelId="{9BCEDF55-36F9-49B5-A42F-887200D26489}" type="pres">
      <dgm:prSet presAssocID="{E0941500-4705-4A1D-B92A-D390165DE772}" presName="hierRoot1" presStyleCnt="0"/>
      <dgm:spPr/>
    </dgm:pt>
    <dgm:pt modelId="{DC687859-8261-464D-9B20-2DDB1AB8D13B}" type="pres">
      <dgm:prSet presAssocID="{E0941500-4705-4A1D-B92A-D390165DE772}" presName="composite" presStyleCnt="0"/>
      <dgm:spPr/>
    </dgm:pt>
    <dgm:pt modelId="{CA562253-21C0-472E-8D11-785FC961732D}" type="pres">
      <dgm:prSet presAssocID="{E0941500-4705-4A1D-B92A-D390165DE772}" presName="background" presStyleLbl="node0" presStyleIdx="0" presStyleCnt="2"/>
      <dgm:spPr>
        <a:solidFill>
          <a:schemeClr val="accent6"/>
        </a:solidFill>
      </dgm:spPr>
    </dgm:pt>
    <dgm:pt modelId="{4B116835-0DF8-4FD3-96C5-67F9DBDA7DBD}" type="pres">
      <dgm:prSet presAssocID="{E0941500-4705-4A1D-B92A-D390165DE772}" presName="text" presStyleLbl="fgAcc0" presStyleIdx="0" presStyleCnt="2" custScaleX="339677" custScaleY="500994" custLinFactY="-100000" custLinFactNeighborX="20090" custLinFactNeighborY="-196837">
        <dgm:presLayoutVars>
          <dgm:chPref val="3"/>
        </dgm:presLayoutVars>
      </dgm:prSet>
      <dgm:spPr/>
    </dgm:pt>
    <dgm:pt modelId="{E66853E8-235C-4F91-AB42-C33A0CDE9ACB}" type="pres">
      <dgm:prSet presAssocID="{E0941500-4705-4A1D-B92A-D390165DE772}" presName="hierChild2" presStyleCnt="0"/>
      <dgm:spPr/>
    </dgm:pt>
    <dgm:pt modelId="{ACA7C96E-6CA1-49CC-AA07-FD55B6628260}" type="pres">
      <dgm:prSet presAssocID="{96F2AB4D-18AC-40F3-838E-D98A678D0A50}" presName="hierRoot1" presStyleCnt="0"/>
      <dgm:spPr/>
    </dgm:pt>
    <dgm:pt modelId="{A16143BF-D67D-47DF-BB72-6813D52A72B5}" type="pres">
      <dgm:prSet presAssocID="{96F2AB4D-18AC-40F3-838E-D98A678D0A50}" presName="composite" presStyleCnt="0"/>
      <dgm:spPr/>
    </dgm:pt>
    <dgm:pt modelId="{D4B108C4-AEC6-468F-AC2B-778F8E2F3CEA}" type="pres">
      <dgm:prSet presAssocID="{96F2AB4D-18AC-40F3-838E-D98A678D0A50}" presName="background" presStyleLbl="node0" presStyleIdx="1" presStyleCnt="2"/>
      <dgm:spPr>
        <a:solidFill>
          <a:schemeClr val="accent6"/>
        </a:solidFill>
      </dgm:spPr>
    </dgm:pt>
    <dgm:pt modelId="{36D9354D-7B6C-4CEB-9B76-D226FA62F821}" type="pres">
      <dgm:prSet presAssocID="{96F2AB4D-18AC-40F3-838E-D98A678D0A50}" presName="text" presStyleLbl="fgAcc0" presStyleIdx="1" presStyleCnt="2" custScaleX="328303" custScaleY="490857" custLinFactY="100000" custLinFactNeighborX="-16637" custLinFactNeighborY="104877">
        <dgm:presLayoutVars>
          <dgm:chPref val="3"/>
        </dgm:presLayoutVars>
      </dgm:prSet>
      <dgm:spPr/>
    </dgm:pt>
    <dgm:pt modelId="{ADD7B79E-A587-430C-83F2-043AB5A98E08}" type="pres">
      <dgm:prSet presAssocID="{96F2AB4D-18AC-40F3-838E-D98A678D0A50}" presName="hierChild2" presStyleCnt="0"/>
      <dgm:spPr/>
    </dgm:pt>
  </dgm:ptLst>
  <dgm:cxnLst>
    <dgm:cxn modelId="{1228BD27-7AB1-493F-B789-06FEA8E61346}" srcId="{59219B42-68CF-4469-A04F-5F8C3EEBBB5D}" destId="{96F2AB4D-18AC-40F3-838E-D98A678D0A50}" srcOrd="1" destOrd="0" parTransId="{2FE828CD-DF40-4A8B-A98F-1A5310CFEC61}" sibTransId="{64EA2FD1-D473-4961-A3CD-9022B164B588}"/>
    <dgm:cxn modelId="{1421AF55-E70C-4D48-B6A7-DBDC44D46EA5}" type="presOf" srcId="{E0941500-4705-4A1D-B92A-D390165DE772}" destId="{4B116835-0DF8-4FD3-96C5-67F9DBDA7DBD}" srcOrd="0" destOrd="0" presId="urn:microsoft.com/office/officeart/2005/8/layout/hierarchy1"/>
    <dgm:cxn modelId="{1267E2A0-00C0-4181-B640-2D18FD9D91A7}" type="presOf" srcId="{96F2AB4D-18AC-40F3-838E-D98A678D0A50}" destId="{36D9354D-7B6C-4CEB-9B76-D226FA62F821}" srcOrd="0" destOrd="0" presId="urn:microsoft.com/office/officeart/2005/8/layout/hierarchy1"/>
    <dgm:cxn modelId="{A16A79CB-CAD9-4976-883E-377DBE6CC5DF}" type="presOf" srcId="{59219B42-68CF-4469-A04F-5F8C3EEBBB5D}" destId="{89A45EC9-CA69-4373-952D-0BCF7D293FDE}" srcOrd="0" destOrd="0" presId="urn:microsoft.com/office/officeart/2005/8/layout/hierarchy1"/>
    <dgm:cxn modelId="{241BBECB-4D35-4F20-9FE5-E50C68F63813}" srcId="{59219B42-68CF-4469-A04F-5F8C3EEBBB5D}" destId="{E0941500-4705-4A1D-B92A-D390165DE772}" srcOrd="0" destOrd="0" parTransId="{11149DDD-91B4-47C1-B2EC-E42A13DA860A}" sibTransId="{FC8A7A34-D30C-42C9-8675-1EA548F33799}"/>
    <dgm:cxn modelId="{754488F5-DCB9-48E5-9FB8-0793021EB80B}" type="presParOf" srcId="{89A45EC9-CA69-4373-952D-0BCF7D293FDE}" destId="{9BCEDF55-36F9-49B5-A42F-887200D26489}" srcOrd="0" destOrd="0" presId="urn:microsoft.com/office/officeart/2005/8/layout/hierarchy1"/>
    <dgm:cxn modelId="{7EAF5990-B896-41D0-890C-FB56A51C8F7B}" type="presParOf" srcId="{9BCEDF55-36F9-49B5-A42F-887200D26489}" destId="{DC687859-8261-464D-9B20-2DDB1AB8D13B}" srcOrd="0" destOrd="0" presId="urn:microsoft.com/office/officeart/2005/8/layout/hierarchy1"/>
    <dgm:cxn modelId="{7C27D7B3-B6F0-4C1D-8218-369A10A9447E}" type="presParOf" srcId="{DC687859-8261-464D-9B20-2DDB1AB8D13B}" destId="{CA562253-21C0-472E-8D11-785FC961732D}" srcOrd="0" destOrd="0" presId="urn:microsoft.com/office/officeart/2005/8/layout/hierarchy1"/>
    <dgm:cxn modelId="{ADF9B066-CCFE-4A20-93AE-FD38FC4DF2DF}" type="presParOf" srcId="{DC687859-8261-464D-9B20-2DDB1AB8D13B}" destId="{4B116835-0DF8-4FD3-96C5-67F9DBDA7DBD}" srcOrd="1" destOrd="0" presId="urn:microsoft.com/office/officeart/2005/8/layout/hierarchy1"/>
    <dgm:cxn modelId="{2D567A18-06C2-470E-94E1-E8CA1F6CE757}" type="presParOf" srcId="{9BCEDF55-36F9-49B5-A42F-887200D26489}" destId="{E66853E8-235C-4F91-AB42-C33A0CDE9ACB}" srcOrd="1" destOrd="0" presId="urn:microsoft.com/office/officeart/2005/8/layout/hierarchy1"/>
    <dgm:cxn modelId="{DD91C614-5E02-4A2D-897B-62833443B9D4}" type="presParOf" srcId="{89A45EC9-CA69-4373-952D-0BCF7D293FDE}" destId="{ACA7C96E-6CA1-49CC-AA07-FD55B6628260}" srcOrd="1" destOrd="0" presId="urn:microsoft.com/office/officeart/2005/8/layout/hierarchy1"/>
    <dgm:cxn modelId="{B32157CE-B80B-40B4-A5DF-6CA00DDED0F8}" type="presParOf" srcId="{ACA7C96E-6CA1-49CC-AA07-FD55B6628260}" destId="{A16143BF-D67D-47DF-BB72-6813D52A72B5}" srcOrd="0" destOrd="0" presId="urn:microsoft.com/office/officeart/2005/8/layout/hierarchy1"/>
    <dgm:cxn modelId="{0A9563AE-A4F5-4B10-8DCB-DAEACCAB5A22}" type="presParOf" srcId="{A16143BF-D67D-47DF-BB72-6813D52A72B5}" destId="{D4B108C4-AEC6-468F-AC2B-778F8E2F3CEA}" srcOrd="0" destOrd="0" presId="urn:microsoft.com/office/officeart/2005/8/layout/hierarchy1"/>
    <dgm:cxn modelId="{BD9BFBBE-078B-4244-94AA-A43E5C581006}" type="presParOf" srcId="{A16143BF-D67D-47DF-BB72-6813D52A72B5}" destId="{36D9354D-7B6C-4CEB-9B76-D226FA62F821}" srcOrd="1" destOrd="0" presId="urn:microsoft.com/office/officeart/2005/8/layout/hierarchy1"/>
    <dgm:cxn modelId="{8356B7A1-8458-42CA-8624-98D3307DB1E6}" type="presParOf" srcId="{ACA7C96E-6CA1-49CC-AA07-FD55B6628260}" destId="{ADD7B79E-A587-430C-83F2-043AB5A98E08}"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9219B42-68CF-4469-A04F-5F8C3EEBBB5D}" type="doc">
      <dgm:prSet loTypeId="urn:microsoft.com/office/officeart/2005/8/layout/hierarchy1" loCatId="hierarchy" qsTypeId="urn:microsoft.com/office/officeart/2005/8/quickstyle/simple3" qsCatId="simple" csTypeId="urn:microsoft.com/office/officeart/2005/8/colors/colorful3" csCatId="colorful" phldr="1"/>
      <dgm:spPr/>
      <dgm:t>
        <a:bodyPr/>
        <a:lstStyle/>
        <a:p>
          <a:endParaRPr lang="en-US"/>
        </a:p>
      </dgm:t>
    </dgm:pt>
    <dgm:pt modelId="{E0941500-4705-4A1D-B92A-D390165DE772}">
      <dgm:prSet/>
      <dgm:spPr/>
      <dgm:t>
        <a:bodyPr/>
        <a:lstStyle/>
        <a:p>
          <a:r>
            <a:rPr lang="en-US" dirty="0"/>
            <a:t>4. Maintain a </a:t>
          </a:r>
          <a:r>
            <a:rPr lang="en-US" b="1" dirty="0"/>
            <a:t>consistent style and tone</a:t>
          </a:r>
          <a:r>
            <a:rPr lang="en-US" dirty="0"/>
            <a:t> such that when a single sentence or phrase is scrutinized, it stands on its own as reflection of the intent of the entire document.</a:t>
          </a:r>
        </a:p>
      </dgm:t>
    </dgm:pt>
    <dgm:pt modelId="{11149DDD-91B4-47C1-B2EC-E42A13DA860A}" type="parTrans" cxnId="{241BBECB-4D35-4F20-9FE5-E50C68F63813}">
      <dgm:prSet/>
      <dgm:spPr/>
      <dgm:t>
        <a:bodyPr/>
        <a:lstStyle/>
        <a:p>
          <a:endParaRPr lang="en-US"/>
        </a:p>
      </dgm:t>
    </dgm:pt>
    <dgm:pt modelId="{FC8A7A34-D30C-42C9-8675-1EA548F33799}" type="sibTrans" cxnId="{241BBECB-4D35-4F20-9FE5-E50C68F63813}">
      <dgm:prSet/>
      <dgm:spPr/>
      <dgm:t>
        <a:bodyPr/>
        <a:lstStyle/>
        <a:p>
          <a:endParaRPr lang="en-US"/>
        </a:p>
      </dgm:t>
    </dgm:pt>
    <dgm:pt modelId="{89A45EC9-CA69-4373-952D-0BCF7D293FDE}" type="pres">
      <dgm:prSet presAssocID="{59219B42-68CF-4469-A04F-5F8C3EEBBB5D}" presName="hierChild1" presStyleCnt="0">
        <dgm:presLayoutVars>
          <dgm:chPref val="1"/>
          <dgm:dir/>
          <dgm:animOne val="branch"/>
          <dgm:animLvl val="lvl"/>
          <dgm:resizeHandles/>
        </dgm:presLayoutVars>
      </dgm:prSet>
      <dgm:spPr/>
    </dgm:pt>
    <dgm:pt modelId="{9BCEDF55-36F9-49B5-A42F-887200D26489}" type="pres">
      <dgm:prSet presAssocID="{E0941500-4705-4A1D-B92A-D390165DE772}" presName="hierRoot1" presStyleCnt="0"/>
      <dgm:spPr/>
    </dgm:pt>
    <dgm:pt modelId="{DC687859-8261-464D-9B20-2DDB1AB8D13B}" type="pres">
      <dgm:prSet presAssocID="{E0941500-4705-4A1D-B92A-D390165DE772}" presName="composite" presStyleCnt="0"/>
      <dgm:spPr/>
    </dgm:pt>
    <dgm:pt modelId="{CA562253-21C0-472E-8D11-785FC961732D}" type="pres">
      <dgm:prSet presAssocID="{E0941500-4705-4A1D-B92A-D390165DE772}" presName="background" presStyleLbl="node0" presStyleIdx="0" presStyleCnt="1"/>
      <dgm:spPr>
        <a:solidFill>
          <a:schemeClr val="accent3"/>
        </a:solidFill>
      </dgm:spPr>
    </dgm:pt>
    <dgm:pt modelId="{4B116835-0DF8-4FD3-96C5-67F9DBDA7DBD}" type="pres">
      <dgm:prSet presAssocID="{E0941500-4705-4A1D-B92A-D390165DE772}" presName="text" presStyleLbl="fgAcc0" presStyleIdx="0" presStyleCnt="1" custScaleX="339677" custScaleY="500994" custLinFactY="-100000" custLinFactNeighborX="20090" custLinFactNeighborY="-196837">
        <dgm:presLayoutVars>
          <dgm:chPref val="3"/>
        </dgm:presLayoutVars>
      </dgm:prSet>
      <dgm:spPr/>
    </dgm:pt>
    <dgm:pt modelId="{E66853E8-235C-4F91-AB42-C33A0CDE9ACB}" type="pres">
      <dgm:prSet presAssocID="{E0941500-4705-4A1D-B92A-D390165DE772}" presName="hierChild2" presStyleCnt="0"/>
      <dgm:spPr/>
    </dgm:pt>
  </dgm:ptLst>
  <dgm:cxnLst>
    <dgm:cxn modelId="{1421AF55-E70C-4D48-B6A7-DBDC44D46EA5}" type="presOf" srcId="{E0941500-4705-4A1D-B92A-D390165DE772}" destId="{4B116835-0DF8-4FD3-96C5-67F9DBDA7DBD}" srcOrd="0" destOrd="0" presId="urn:microsoft.com/office/officeart/2005/8/layout/hierarchy1"/>
    <dgm:cxn modelId="{A16A79CB-CAD9-4976-883E-377DBE6CC5DF}" type="presOf" srcId="{59219B42-68CF-4469-A04F-5F8C3EEBBB5D}" destId="{89A45EC9-CA69-4373-952D-0BCF7D293FDE}" srcOrd="0" destOrd="0" presId="urn:microsoft.com/office/officeart/2005/8/layout/hierarchy1"/>
    <dgm:cxn modelId="{241BBECB-4D35-4F20-9FE5-E50C68F63813}" srcId="{59219B42-68CF-4469-A04F-5F8C3EEBBB5D}" destId="{E0941500-4705-4A1D-B92A-D390165DE772}" srcOrd="0" destOrd="0" parTransId="{11149DDD-91B4-47C1-B2EC-E42A13DA860A}" sibTransId="{FC8A7A34-D30C-42C9-8675-1EA548F33799}"/>
    <dgm:cxn modelId="{754488F5-DCB9-48E5-9FB8-0793021EB80B}" type="presParOf" srcId="{89A45EC9-CA69-4373-952D-0BCF7D293FDE}" destId="{9BCEDF55-36F9-49B5-A42F-887200D26489}" srcOrd="0" destOrd="0" presId="urn:microsoft.com/office/officeart/2005/8/layout/hierarchy1"/>
    <dgm:cxn modelId="{7EAF5990-B896-41D0-890C-FB56A51C8F7B}" type="presParOf" srcId="{9BCEDF55-36F9-49B5-A42F-887200D26489}" destId="{DC687859-8261-464D-9B20-2DDB1AB8D13B}" srcOrd="0" destOrd="0" presId="urn:microsoft.com/office/officeart/2005/8/layout/hierarchy1"/>
    <dgm:cxn modelId="{7C27D7B3-B6F0-4C1D-8218-369A10A9447E}" type="presParOf" srcId="{DC687859-8261-464D-9B20-2DDB1AB8D13B}" destId="{CA562253-21C0-472E-8D11-785FC961732D}" srcOrd="0" destOrd="0" presId="urn:microsoft.com/office/officeart/2005/8/layout/hierarchy1"/>
    <dgm:cxn modelId="{ADF9B066-CCFE-4A20-93AE-FD38FC4DF2DF}" type="presParOf" srcId="{DC687859-8261-464D-9B20-2DDB1AB8D13B}" destId="{4B116835-0DF8-4FD3-96C5-67F9DBDA7DBD}" srcOrd="1" destOrd="0" presId="urn:microsoft.com/office/officeart/2005/8/layout/hierarchy1"/>
    <dgm:cxn modelId="{2D567A18-06C2-470E-94E1-E8CA1F6CE757}" type="presParOf" srcId="{9BCEDF55-36F9-49B5-A42F-887200D26489}" destId="{E66853E8-235C-4F91-AB42-C33A0CDE9ACB}"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B068D9E-8BAE-4EB9-9C84-D7404F01FCFA}" type="doc">
      <dgm:prSet loTypeId="urn:microsoft.com/office/officeart/2018/5/layout/CenteredIconLabelDescriptionList" loCatId="icon" qsTypeId="urn:microsoft.com/office/officeart/2005/8/quickstyle/simple1" qsCatId="simple" csTypeId="urn:microsoft.com/office/officeart/2005/8/colors/accent1_2" csCatId="accent1" phldr="1"/>
      <dgm:spPr/>
      <dgm:t>
        <a:bodyPr/>
        <a:lstStyle/>
        <a:p>
          <a:endParaRPr lang="en-US"/>
        </a:p>
      </dgm:t>
    </dgm:pt>
    <dgm:pt modelId="{52A13F41-3519-4700-944A-CF4E2850D80E}">
      <dgm:prSet/>
      <dgm:spPr/>
      <dgm:t>
        <a:bodyPr/>
        <a:lstStyle/>
        <a:p>
          <a:pPr>
            <a:lnSpc>
              <a:spcPct val="100000"/>
            </a:lnSpc>
            <a:defRPr b="1"/>
          </a:pPr>
          <a:r>
            <a:rPr lang="en-US" dirty="0"/>
            <a:t>Group information in meaningful chunks</a:t>
          </a:r>
        </a:p>
      </dgm:t>
    </dgm:pt>
    <dgm:pt modelId="{7BF9F334-AA93-496A-AF20-D59CA72DEDFD}" type="parTrans" cxnId="{3B2CF55A-7F3A-432F-AE88-13B386881365}">
      <dgm:prSet/>
      <dgm:spPr/>
      <dgm:t>
        <a:bodyPr/>
        <a:lstStyle/>
        <a:p>
          <a:endParaRPr lang="en-US"/>
        </a:p>
      </dgm:t>
    </dgm:pt>
    <dgm:pt modelId="{6CA57762-59D8-40A1-AFB0-F7CEA6070853}" type="sibTrans" cxnId="{3B2CF55A-7F3A-432F-AE88-13B386881365}">
      <dgm:prSet/>
      <dgm:spPr/>
      <dgm:t>
        <a:bodyPr/>
        <a:lstStyle/>
        <a:p>
          <a:endParaRPr lang="en-US"/>
        </a:p>
      </dgm:t>
    </dgm:pt>
    <dgm:pt modelId="{EC605971-1726-473B-B302-3CE8B50381DB}">
      <dgm:prSet/>
      <dgm:spPr/>
      <dgm:t>
        <a:bodyPr/>
        <a:lstStyle/>
        <a:p>
          <a:pPr>
            <a:lnSpc>
              <a:spcPct val="100000"/>
            </a:lnSpc>
            <a:defRPr b="1"/>
          </a:pPr>
          <a:r>
            <a:rPr lang="en-US" dirty="0"/>
            <a:t>Put information in an order that works well for audience</a:t>
          </a:r>
        </a:p>
      </dgm:t>
    </dgm:pt>
    <dgm:pt modelId="{1EC5149B-1F0B-45A0-A4D4-E52F1A211111}" type="parTrans" cxnId="{02AFFCB9-E71C-40CA-B3E3-DC2394C4D46D}">
      <dgm:prSet/>
      <dgm:spPr/>
      <dgm:t>
        <a:bodyPr/>
        <a:lstStyle/>
        <a:p>
          <a:endParaRPr lang="en-US"/>
        </a:p>
      </dgm:t>
    </dgm:pt>
    <dgm:pt modelId="{C2C372E3-BA5A-46E3-A11C-09A3EF223E7E}" type="sibTrans" cxnId="{02AFFCB9-E71C-40CA-B3E3-DC2394C4D46D}">
      <dgm:prSet/>
      <dgm:spPr/>
      <dgm:t>
        <a:bodyPr/>
        <a:lstStyle/>
        <a:p>
          <a:endParaRPr lang="en-US"/>
        </a:p>
      </dgm:t>
    </dgm:pt>
    <dgm:pt modelId="{AD054336-7DF5-486C-92A5-02D122DB318A}">
      <dgm:prSet/>
      <dgm:spPr/>
      <dgm:t>
        <a:bodyPr/>
        <a:lstStyle/>
        <a:p>
          <a:pPr>
            <a:lnSpc>
              <a:spcPct val="100000"/>
            </a:lnSpc>
            <a:defRPr b="1"/>
          </a:pPr>
          <a:r>
            <a:rPr lang="en-US" dirty="0"/>
            <a:t>Orient with navigational tools</a:t>
          </a:r>
        </a:p>
      </dgm:t>
    </dgm:pt>
    <dgm:pt modelId="{972491AD-88D5-4030-B1CD-147BCB8CBF3A}" type="parTrans" cxnId="{2D843445-5114-4B75-A332-F058DDA6B5AF}">
      <dgm:prSet/>
      <dgm:spPr/>
      <dgm:t>
        <a:bodyPr/>
        <a:lstStyle/>
        <a:p>
          <a:endParaRPr lang="en-US"/>
        </a:p>
      </dgm:t>
    </dgm:pt>
    <dgm:pt modelId="{37C70EA8-C28B-418F-981F-8FBC3C662189}" type="sibTrans" cxnId="{2D843445-5114-4B75-A332-F058DDA6B5AF}">
      <dgm:prSet/>
      <dgm:spPr/>
      <dgm:t>
        <a:bodyPr/>
        <a:lstStyle/>
        <a:p>
          <a:endParaRPr lang="en-US"/>
        </a:p>
      </dgm:t>
    </dgm:pt>
    <dgm:pt modelId="{125921C3-0913-4243-80E5-20C338A66309}">
      <dgm:prSet/>
      <dgm:spPr/>
      <dgm:t>
        <a:bodyPr/>
        <a:lstStyle/>
        <a:p>
          <a:pPr>
            <a:lnSpc>
              <a:spcPct val="100000"/>
            </a:lnSpc>
            <a:defRPr b="1"/>
          </a:pPr>
          <a:r>
            <a:rPr lang="en-US" dirty="0"/>
            <a:t>Use plenty of headings and subheadings </a:t>
          </a:r>
        </a:p>
      </dgm:t>
    </dgm:pt>
    <dgm:pt modelId="{DB1C5E15-12AA-49E3-A269-9C7D40FEBA59}" type="parTrans" cxnId="{8A8508C1-80FF-47C9-9102-F26D91592103}">
      <dgm:prSet/>
      <dgm:spPr/>
      <dgm:t>
        <a:bodyPr/>
        <a:lstStyle/>
        <a:p>
          <a:endParaRPr lang="en-US"/>
        </a:p>
      </dgm:t>
    </dgm:pt>
    <dgm:pt modelId="{5204405D-EF97-4F4A-8EE3-2A7E40A44682}" type="sibTrans" cxnId="{8A8508C1-80FF-47C9-9102-F26D91592103}">
      <dgm:prSet/>
      <dgm:spPr/>
      <dgm:t>
        <a:bodyPr/>
        <a:lstStyle/>
        <a:p>
          <a:endParaRPr lang="en-US"/>
        </a:p>
      </dgm:t>
    </dgm:pt>
    <dgm:pt modelId="{3309B12C-244D-4EE7-91DE-F888F90AE113}">
      <dgm:prSet/>
      <dgm:spPr/>
      <dgm:t>
        <a:bodyPr/>
        <a:lstStyle/>
        <a:p>
          <a:pPr>
            <a:lnSpc>
              <a:spcPct val="100000"/>
            </a:lnSpc>
          </a:pPr>
          <a:endParaRPr lang="en-US" dirty="0"/>
        </a:p>
      </dgm:t>
    </dgm:pt>
    <dgm:pt modelId="{1CBBDFCB-F4E3-4023-B9CF-CF9AE571BE76}" type="parTrans" cxnId="{8DB5A758-7C7C-4E10-A1E9-3262097E03DA}">
      <dgm:prSet/>
      <dgm:spPr/>
      <dgm:t>
        <a:bodyPr/>
        <a:lstStyle/>
        <a:p>
          <a:endParaRPr lang="en-US"/>
        </a:p>
      </dgm:t>
    </dgm:pt>
    <dgm:pt modelId="{59CC7A8E-1BB6-447B-81C4-AA0234A0B7F1}" type="sibTrans" cxnId="{8DB5A758-7C7C-4E10-A1E9-3262097E03DA}">
      <dgm:prSet/>
      <dgm:spPr/>
      <dgm:t>
        <a:bodyPr/>
        <a:lstStyle/>
        <a:p>
          <a:endParaRPr lang="en-US"/>
        </a:p>
      </dgm:t>
    </dgm:pt>
    <dgm:pt modelId="{ADA79F84-DEE8-425F-BD4A-92289A2348FB}" type="pres">
      <dgm:prSet presAssocID="{DB068D9E-8BAE-4EB9-9C84-D7404F01FCFA}" presName="root" presStyleCnt="0">
        <dgm:presLayoutVars>
          <dgm:dir/>
          <dgm:resizeHandles val="exact"/>
        </dgm:presLayoutVars>
      </dgm:prSet>
      <dgm:spPr/>
    </dgm:pt>
    <dgm:pt modelId="{82C848B2-9743-477D-9946-96E4F80E4DA0}" type="pres">
      <dgm:prSet presAssocID="{52A13F41-3519-4700-944A-CF4E2850D80E}" presName="compNode" presStyleCnt="0"/>
      <dgm:spPr/>
    </dgm:pt>
    <dgm:pt modelId="{C44A0265-2674-47A4-A41C-D3E6C854B06D}" type="pres">
      <dgm:prSet presAssocID="{52A13F41-3519-4700-944A-CF4E2850D80E}"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Users"/>
        </a:ext>
      </dgm:extLst>
    </dgm:pt>
    <dgm:pt modelId="{B79122CB-9CD9-4BD8-9239-3923AF09B720}" type="pres">
      <dgm:prSet presAssocID="{52A13F41-3519-4700-944A-CF4E2850D80E}" presName="iconSpace" presStyleCnt="0"/>
      <dgm:spPr/>
    </dgm:pt>
    <dgm:pt modelId="{FA969B6C-B265-4FAF-88B2-7F76C30E6B27}" type="pres">
      <dgm:prSet presAssocID="{52A13F41-3519-4700-944A-CF4E2850D80E}" presName="parTx" presStyleLbl="revTx" presStyleIdx="0" presStyleCnt="8">
        <dgm:presLayoutVars>
          <dgm:chMax val="0"/>
          <dgm:chPref val="0"/>
        </dgm:presLayoutVars>
      </dgm:prSet>
      <dgm:spPr/>
    </dgm:pt>
    <dgm:pt modelId="{508C0B60-D46C-408F-917C-FA60847C7EE7}" type="pres">
      <dgm:prSet presAssocID="{52A13F41-3519-4700-944A-CF4E2850D80E}" presName="txSpace" presStyleCnt="0"/>
      <dgm:spPr/>
    </dgm:pt>
    <dgm:pt modelId="{89F1BF2E-CFDE-4E3D-9F40-C58596F43198}" type="pres">
      <dgm:prSet presAssocID="{52A13F41-3519-4700-944A-CF4E2850D80E}" presName="desTx" presStyleLbl="revTx" presStyleIdx="1" presStyleCnt="8">
        <dgm:presLayoutVars/>
      </dgm:prSet>
      <dgm:spPr/>
    </dgm:pt>
    <dgm:pt modelId="{1801570B-477E-438F-8698-4B7381BACD41}" type="pres">
      <dgm:prSet presAssocID="{6CA57762-59D8-40A1-AFB0-F7CEA6070853}" presName="sibTrans" presStyleCnt="0"/>
      <dgm:spPr/>
    </dgm:pt>
    <dgm:pt modelId="{AC3AC640-1BAC-4AD9-94A9-986CAC28AC9E}" type="pres">
      <dgm:prSet presAssocID="{EC605971-1726-473B-B302-3CE8B50381DB}" presName="compNode" presStyleCnt="0"/>
      <dgm:spPr/>
    </dgm:pt>
    <dgm:pt modelId="{C706EC6E-68C0-4C62-BFB7-7D61A2DD3704}" type="pres">
      <dgm:prSet presAssocID="{EC605971-1726-473B-B302-3CE8B50381DB}"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Group"/>
        </a:ext>
      </dgm:extLst>
    </dgm:pt>
    <dgm:pt modelId="{64349F22-45A9-4A88-9C0C-CA90D241059B}" type="pres">
      <dgm:prSet presAssocID="{EC605971-1726-473B-B302-3CE8B50381DB}" presName="iconSpace" presStyleCnt="0"/>
      <dgm:spPr/>
    </dgm:pt>
    <dgm:pt modelId="{579796FD-3D9E-48D7-94E5-18486114A7C6}" type="pres">
      <dgm:prSet presAssocID="{EC605971-1726-473B-B302-3CE8B50381DB}" presName="parTx" presStyleLbl="revTx" presStyleIdx="2" presStyleCnt="8">
        <dgm:presLayoutVars>
          <dgm:chMax val="0"/>
          <dgm:chPref val="0"/>
        </dgm:presLayoutVars>
      </dgm:prSet>
      <dgm:spPr/>
    </dgm:pt>
    <dgm:pt modelId="{F80856E7-B398-48C7-A900-F47A8D799685}" type="pres">
      <dgm:prSet presAssocID="{EC605971-1726-473B-B302-3CE8B50381DB}" presName="txSpace" presStyleCnt="0"/>
      <dgm:spPr/>
    </dgm:pt>
    <dgm:pt modelId="{7C737B5B-0A67-4C08-9136-BA17AB404FBD}" type="pres">
      <dgm:prSet presAssocID="{EC605971-1726-473B-B302-3CE8B50381DB}" presName="desTx" presStyleLbl="revTx" presStyleIdx="3" presStyleCnt="8">
        <dgm:presLayoutVars/>
      </dgm:prSet>
      <dgm:spPr/>
    </dgm:pt>
    <dgm:pt modelId="{6FE4E93C-FC20-469E-8070-9667125E6C56}" type="pres">
      <dgm:prSet presAssocID="{C2C372E3-BA5A-46E3-A11C-09A3EF223E7E}" presName="sibTrans" presStyleCnt="0"/>
      <dgm:spPr/>
    </dgm:pt>
    <dgm:pt modelId="{2E4DC1A1-08CE-4F19-AA5C-3539F3124B62}" type="pres">
      <dgm:prSet presAssocID="{AD054336-7DF5-486C-92A5-02D122DB318A}" presName="compNode" presStyleCnt="0"/>
      <dgm:spPr/>
    </dgm:pt>
    <dgm:pt modelId="{E485663A-686B-44BE-A59D-C53432F00273}" type="pres">
      <dgm:prSet presAssocID="{AD054336-7DF5-486C-92A5-02D122DB318A}"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ap compass"/>
        </a:ext>
      </dgm:extLst>
    </dgm:pt>
    <dgm:pt modelId="{57546027-0C1C-4746-9EE2-7501ECE0A986}" type="pres">
      <dgm:prSet presAssocID="{AD054336-7DF5-486C-92A5-02D122DB318A}" presName="iconSpace" presStyleCnt="0"/>
      <dgm:spPr/>
    </dgm:pt>
    <dgm:pt modelId="{AD55D5B7-2CA9-4819-8AA3-A1A86A289615}" type="pres">
      <dgm:prSet presAssocID="{AD054336-7DF5-486C-92A5-02D122DB318A}" presName="parTx" presStyleLbl="revTx" presStyleIdx="4" presStyleCnt="8">
        <dgm:presLayoutVars>
          <dgm:chMax val="0"/>
          <dgm:chPref val="0"/>
        </dgm:presLayoutVars>
      </dgm:prSet>
      <dgm:spPr/>
    </dgm:pt>
    <dgm:pt modelId="{A054FA26-8F99-45C1-B9B2-7012E912B160}" type="pres">
      <dgm:prSet presAssocID="{AD054336-7DF5-486C-92A5-02D122DB318A}" presName="txSpace" presStyleCnt="0"/>
      <dgm:spPr/>
    </dgm:pt>
    <dgm:pt modelId="{517B3FBC-370F-4474-A79C-80A086407360}" type="pres">
      <dgm:prSet presAssocID="{AD054336-7DF5-486C-92A5-02D122DB318A}" presName="desTx" presStyleLbl="revTx" presStyleIdx="5" presStyleCnt="8">
        <dgm:presLayoutVars/>
      </dgm:prSet>
      <dgm:spPr/>
    </dgm:pt>
    <dgm:pt modelId="{A37413E7-919D-4013-A3D4-C09A3A1235AB}" type="pres">
      <dgm:prSet presAssocID="{37C70EA8-C28B-418F-981F-8FBC3C662189}" presName="sibTrans" presStyleCnt="0"/>
      <dgm:spPr/>
    </dgm:pt>
    <dgm:pt modelId="{A4EC3245-61AB-4D26-AC84-EEA141224619}" type="pres">
      <dgm:prSet presAssocID="{125921C3-0913-4243-80E5-20C338A66309}" presName="compNode" presStyleCnt="0"/>
      <dgm:spPr/>
    </dgm:pt>
    <dgm:pt modelId="{C4A8001D-071D-40D6-9D4C-48BFD26BCFBA}" type="pres">
      <dgm:prSet presAssocID="{125921C3-0913-4243-80E5-20C338A66309}"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Quotes"/>
        </a:ext>
      </dgm:extLst>
    </dgm:pt>
    <dgm:pt modelId="{1131FF32-B399-4EAE-A0E7-2B3D0FA47376}" type="pres">
      <dgm:prSet presAssocID="{125921C3-0913-4243-80E5-20C338A66309}" presName="iconSpace" presStyleCnt="0"/>
      <dgm:spPr/>
    </dgm:pt>
    <dgm:pt modelId="{F09DE7E0-46C4-40D0-B39C-C64A2F8DA516}" type="pres">
      <dgm:prSet presAssocID="{125921C3-0913-4243-80E5-20C338A66309}" presName="parTx" presStyleLbl="revTx" presStyleIdx="6" presStyleCnt="8">
        <dgm:presLayoutVars>
          <dgm:chMax val="0"/>
          <dgm:chPref val="0"/>
        </dgm:presLayoutVars>
      </dgm:prSet>
      <dgm:spPr/>
    </dgm:pt>
    <dgm:pt modelId="{4DAFBDF5-76F3-441D-A783-592FEA512163}" type="pres">
      <dgm:prSet presAssocID="{125921C3-0913-4243-80E5-20C338A66309}" presName="txSpace" presStyleCnt="0"/>
      <dgm:spPr/>
    </dgm:pt>
    <dgm:pt modelId="{76C0D1EA-DBD3-456C-B4CE-E302E62663B0}" type="pres">
      <dgm:prSet presAssocID="{125921C3-0913-4243-80E5-20C338A66309}" presName="desTx" presStyleLbl="revTx" presStyleIdx="7" presStyleCnt="8">
        <dgm:presLayoutVars/>
      </dgm:prSet>
      <dgm:spPr/>
    </dgm:pt>
  </dgm:ptLst>
  <dgm:cxnLst>
    <dgm:cxn modelId="{D4AEE506-F052-49C6-A8A6-F3D02C449D4B}" type="presOf" srcId="{52A13F41-3519-4700-944A-CF4E2850D80E}" destId="{FA969B6C-B265-4FAF-88B2-7F76C30E6B27}" srcOrd="0" destOrd="0" presId="urn:microsoft.com/office/officeart/2018/5/layout/CenteredIconLabelDescriptionList"/>
    <dgm:cxn modelId="{DF30AB3F-C008-41E9-8D82-5DB873CBD99E}" type="presOf" srcId="{EC605971-1726-473B-B302-3CE8B50381DB}" destId="{579796FD-3D9E-48D7-94E5-18486114A7C6}" srcOrd="0" destOrd="0" presId="urn:microsoft.com/office/officeart/2018/5/layout/CenteredIconLabelDescriptionList"/>
    <dgm:cxn modelId="{2D843445-5114-4B75-A332-F058DDA6B5AF}" srcId="{DB068D9E-8BAE-4EB9-9C84-D7404F01FCFA}" destId="{AD054336-7DF5-486C-92A5-02D122DB318A}" srcOrd="2" destOrd="0" parTransId="{972491AD-88D5-4030-B1CD-147BCB8CBF3A}" sibTransId="{37C70EA8-C28B-418F-981F-8FBC3C662189}"/>
    <dgm:cxn modelId="{88EE6945-6EE9-4C83-91AF-108642364AC2}" type="presOf" srcId="{3309B12C-244D-4EE7-91DE-F888F90AE113}" destId="{76C0D1EA-DBD3-456C-B4CE-E302E62663B0}" srcOrd="0" destOrd="0" presId="urn:microsoft.com/office/officeart/2018/5/layout/CenteredIconLabelDescriptionList"/>
    <dgm:cxn modelId="{8DB5A758-7C7C-4E10-A1E9-3262097E03DA}" srcId="{125921C3-0913-4243-80E5-20C338A66309}" destId="{3309B12C-244D-4EE7-91DE-F888F90AE113}" srcOrd="0" destOrd="0" parTransId="{1CBBDFCB-F4E3-4023-B9CF-CF9AE571BE76}" sibTransId="{59CC7A8E-1BB6-447B-81C4-AA0234A0B7F1}"/>
    <dgm:cxn modelId="{3B2CF55A-7F3A-432F-AE88-13B386881365}" srcId="{DB068D9E-8BAE-4EB9-9C84-D7404F01FCFA}" destId="{52A13F41-3519-4700-944A-CF4E2850D80E}" srcOrd="0" destOrd="0" parTransId="{7BF9F334-AA93-496A-AF20-D59CA72DEDFD}" sibTransId="{6CA57762-59D8-40A1-AFB0-F7CEA6070853}"/>
    <dgm:cxn modelId="{02AFFCB9-E71C-40CA-B3E3-DC2394C4D46D}" srcId="{DB068D9E-8BAE-4EB9-9C84-D7404F01FCFA}" destId="{EC605971-1726-473B-B302-3CE8B50381DB}" srcOrd="1" destOrd="0" parTransId="{1EC5149B-1F0B-45A0-A4D4-E52F1A211111}" sibTransId="{C2C372E3-BA5A-46E3-A11C-09A3EF223E7E}"/>
    <dgm:cxn modelId="{8A8508C1-80FF-47C9-9102-F26D91592103}" srcId="{DB068D9E-8BAE-4EB9-9C84-D7404F01FCFA}" destId="{125921C3-0913-4243-80E5-20C338A66309}" srcOrd="3" destOrd="0" parTransId="{DB1C5E15-12AA-49E3-A269-9C7D40FEBA59}" sibTransId="{5204405D-EF97-4F4A-8EE3-2A7E40A44682}"/>
    <dgm:cxn modelId="{63B50CC2-E38A-40AB-85BF-0A27CCDFB469}" type="presOf" srcId="{125921C3-0913-4243-80E5-20C338A66309}" destId="{F09DE7E0-46C4-40D0-B39C-C64A2F8DA516}" srcOrd="0" destOrd="0" presId="urn:microsoft.com/office/officeart/2018/5/layout/CenteredIconLabelDescriptionList"/>
    <dgm:cxn modelId="{B1688ECB-C4B6-47D0-AFF9-0D56D6E1FB9F}" type="presOf" srcId="{DB068D9E-8BAE-4EB9-9C84-D7404F01FCFA}" destId="{ADA79F84-DEE8-425F-BD4A-92289A2348FB}" srcOrd="0" destOrd="0" presId="urn:microsoft.com/office/officeart/2018/5/layout/CenteredIconLabelDescriptionList"/>
    <dgm:cxn modelId="{0E6E28EF-725B-456A-9C39-88A3EBC1AFB5}" type="presOf" srcId="{AD054336-7DF5-486C-92A5-02D122DB318A}" destId="{AD55D5B7-2CA9-4819-8AA3-A1A86A289615}" srcOrd="0" destOrd="0" presId="urn:microsoft.com/office/officeart/2018/5/layout/CenteredIconLabelDescriptionList"/>
    <dgm:cxn modelId="{E6F50FCC-E5FC-4BA7-A3FD-75C6D22A0E2E}" type="presParOf" srcId="{ADA79F84-DEE8-425F-BD4A-92289A2348FB}" destId="{82C848B2-9743-477D-9946-96E4F80E4DA0}" srcOrd="0" destOrd="0" presId="urn:microsoft.com/office/officeart/2018/5/layout/CenteredIconLabelDescriptionList"/>
    <dgm:cxn modelId="{185FA7F3-E36E-4BF9-AA45-73482167CF09}" type="presParOf" srcId="{82C848B2-9743-477D-9946-96E4F80E4DA0}" destId="{C44A0265-2674-47A4-A41C-D3E6C854B06D}" srcOrd="0" destOrd="0" presId="urn:microsoft.com/office/officeart/2018/5/layout/CenteredIconLabelDescriptionList"/>
    <dgm:cxn modelId="{75127F7C-A3F3-4E0A-84D6-4B951E98F337}" type="presParOf" srcId="{82C848B2-9743-477D-9946-96E4F80E4DA0}" destId="{B79122CB-9CD9-4BD8-9239-3923AF09B720}" srcOrd="1" destOrd="0" presId="urn:microsoft.com/office/officeart/2018/5/layout/CenteredIconLabelDescriptionList"/>
    <dgm:cxn modelId="{FCD7CE35-FD50-4935-9332-A9E0393AD8AB}" type="presParOf" srcId="{82C848B2-9743-477D-9946-96E4F80E4DA0}" destId="{FA969B6C-B265-4FAF-88B2-7F76C30E6B27}" srcOrd="2" destOrd="0" presId="urn:microsoft.com/office/officeart/2018/5/layout/CenteredIconLabelDescriptionList"/>
    <dgm:cxn modelId="{4075C564-B665-4808-8EE1-EBE84328E2E6}" type="presParOf" srcId="{82C848B2-9743-477D-9946-96E4F80E4DA0}" destId="{508C0B60-D46C-408F-917C-FA60847C7EE7}" srcOrd="3" destOrd="0" presId="urn:microsoft.com/office/officeart/2018/5/layout/CenteredIconLabelDescriptionList"/>
    <dgm:cxn modelId="{0CCF7D8C-51D1-4352-8EA8-AC13063A4CBE}" type="presParOf" srcId="{82C848B2-9743-477D-9946-96E4F80E4DA0}" destId="{89F1BF2E-CFDE-4E3D-9F40-C58596F43198}" srcOrd="4" destOrd="0" presId="urn:microsoft.com/office/officeart/2018/5/layout/CenteredIconLabelDescriptionList"/>
    <dgm:cxn modelId="{9C8821BA-7963-4536-BED8-8917108EDD98}" type="presParOf" srcId="{ADA79F84-DEE8-425F-BD4A-92289A2348FB}" destId="{1801570B-477E-438F-8698-4B7381BACD41}" srcOrd="1" destOrd="0" presId="urn:microsoft.com/office/officeart/2018/5/layout/CenteredIconLabelDescriptionList"/>
    <dgm:cxn modelId="{7877071E-9CA2-4352-92EB-0BA2E6E402D3}" type="presParOf" srcId="{ADA79F84-DEE8-425F-BD4A-92289A2348FB}" destId="{AC3AC640-1BAC-4AD9-94A9-986CAC28AC9E}" srcOrd="2" destOrd="0" presId="urn:microsoft.com/office/officeart/2018/5/layout/CenteredIconLabelDescriptionList"/>
    <dgm:cxn modelId="{61EA7027-F021-490B-AD87-138E01F1EFBD}" type="presParOf" srcId="{AC3AC640-1BAC-4AD9-94A9-986CAC28AC9E}" destId="{C706EC6E-68C0-4C62-BFB7-7D61A2DD3704}" srcOrd="0" destOrd="0" presId="urn:microsoft.com/office/officeart/2018/5/layout/CenteredIconLabelDescriptionList"/>
    <dgm:cxn modelId="{1FB7489F-41A4-4C48-93C7-569003F7AC31}" type="presParOf" srcId="{AC3AC640-1BAC-4AD9-94A9-986CAC28AC9E}" destId="{64349F22-45A9-4A88-9C0C-CA90D241059B}" srcOrd="1" destOrd="0" presId="urn:microsoft.com/office/officeart/2018/5/layout/CenteredIconLabelDescriptionList"/>
    <dgm:cxn modelId="{7B2987B9-07AD-46B8-8D8F-FD60C87C5D26}" type="presParOf" srcId="{AC3AC640-1BAC-4AD9-94A9-986CAC28AC9E}" destId="{579796FD-3D9E-48D7-94E5-18486114A7C6}" srcOrd="2" destOrd="0" presId="urn:microsoft.com/office/officeart/2018/5/layout/CenteredIconLabelDescriptionList"/>
    <dgm:cxn modelId="{2DDB63B5-A835-4C93-9436-1FEC3275CA2F}" type="presParOf" srcId="{AC3AC640-1BAC-4AD9-94A9-986CAC28AC9E}" destId="{F80856E7-B398-48C7-A900-F47A8D799685}" srcOrd="3" destOrd="0" presId="urn:microsoft.com/office/officeart/2018/5/layout/CenteredIconLabelDescriptionList"/>
    <dgm:cxn modelId="{85B9C98E-9914-4508-BC1C-8F77AAE1D315}" type="presParOf" srcId="{AC3AC640-1BAC-4AD9-94A9-986CAC28AC9E}" destId="{7C737B5B-0A67-4C08-9136-BA17AB404FBD}" srcOrd="4" destOrd="0" presId="urn:microsoft.com/office/officeart/2018/5/layout/CenteredIconLabelDescriptionList"/>
    <dgm:cxn modelId="{36139621-0B47-4FE2-B72F-A8F78502CF04}" type="presParOf" srcId="{ADA79F84-DEE8-425F-BD4A-92289A2348FB}" destId="{6FE4E93C-FC20-469E-8070-9667125E6C56}" srcOrd="3" destOrd="0" presId="urn:microsoft.com/office/officeart/2018/5/layout/CenteredIconLabelDescriptionList"/>
    <dgm:cxn modelId="{B2FB7C9B-6B68-4984-9769-329687708F8A}" type="presParOf" srcId="{ADA79F84-DEE8-425F-BD4A-92289A2348FB}" destId="{2E4DC1A1-08CE-4F19-AA5C-3539F3124B62}" srcOrd="4" destOrd="0" presId="urn:microsoft.com/office/officeart/2018/5/layout/CenteredIconLabelDescriptionList"/>
    <dgm:cxn modelId="{471FBDB3-1E4F-4EC6-87A6-53939FCCA9C6}" type="presParOf" srcId="{2E4DC1A1-08CE-4F19-AA5C-3539F3124B62}" destId="{E485663A-686B-44BE-A59D-C53432F00273}" srcOrd="0" destOrd="0" presId="urn:microsoft.com/office/officeart/2018/5/layout/CenteredIconLabelDescriptionList"/>
    <dgm:cxn modelId="{4EE3C3FD-5BDA-4377-8BB3-609D147475DB}" type="presParOf" srcId="{2E4DC1A1-08CE-4F19-AA5C-3539F3124B62}" destId="{57546027-0C1C-4746-9EE2-7501ECE0A986}" srcOrd="1" destOrd="0" presId="urn:microsoft.com/office/officeart/2018/5/layout/CenteredIconLabelDescriptionList"/>
    <dgm:cxn modelId="{EEC149F2-81A0-42DE-8572-341B01155C73}" type="presParOf" srcId="{2E4DC1A1-08CE-4F19-AA5C-3539F3124B62}" destId="{AD55D5B7-2CA9-4819-8AA3-A1A86A289615}" srcOrd="2" destOrd="0" presId="urn:microsoft.com/office/officeart/2018/5/layout/CenteredIconLabelDescriptionList"/>
    <dgm:cxn modelId="{C1CD9415-1274-49A6-8325-982392BAECA4}" type="presParOf" srcId="{2E4DC1A1-08CE-4F19-AA5C-3539F3124B62}" destId="{A054FA26-8F99-45C1-B9B2-7012E912B160}" srcOrd="3" destOrd="0" presId="urn:microsoft.com/office/officeart/2018/5/layout/CenteredIconLabelDescriptionList"/>
    <dgm:cxn modelId="{A174D92E-0905-4A19-8D42-1B7DA375CB8A}" type="presParOf" srcId="{2E4DC1A1-08CE-4F19-AA5C-3539F3124B62}" destId="{517B3FBC-370F-4474-A79C-80A086407360}" srcOrd="4" destOrd="0" presId="urn:microsoft.com/office/officeart/2018/5/layout/CenteredIconLabelDescriptionList"/>
    <dgm:cxn modelId="{85FC6EE3-DF99-4815-B60E-208198DF4BE5}" type="presParOf" srcId="{ADA79F84-DEE8-425F-BD4A-92289A2348FB}" destId="{A37413E7-919D-4013-A3D4-C09A3A1235AB}" srcOrd="5" destOrd="0" presId="urn:microsoft.com/office/officeart/2018/5/layout/CenteredIconLabelDescriptionList"/>
    <dgm:cxn modelId="{5A242648-AA38-493B-BA32-DDA481E06A37}" type="presParOf" srcId="{ADA79F84-DEE8-425F-BD4A-92289A2348FB}" destId="{A4EC3245-61AB-4D26-AC84-EEA141224619}" srcOrd="6" destOrd="0" presId="urn:microsoft.com/office/officeart/2018/5/layout/CenteredIconLabelDescriptionList"/>
    <dgm:cxn modelId="{B607049A-F7F1-4AE5-B217-622FD3C2CEF1}" type="presParOf" srcId="{A4EC3245-61AB-4D26-AC84-EEA141224619}" destId="{C4A8001D-071D-40D6-9D4C-48BFD26BCFBA}" srcOrd="0" destOrd="0" presId="urn:microsoft.com/office/officeart/2018/5/layout/CenteredIconLabelDescriptionList"/>
    <dgm:cxn modelId="{7009B838-20B1-4055-BE78-F907C563ADD5}" type="presParOf" srcId="{A4EC3245-61AB-4D26-AC84-EEA141224619}" destId="{1131FF32-B399-4EAE-A0E7-2B3D0FA47376}" srcOrd="1" destOrd="0" presId="urn:microsoft.com/office/officeart/2018/5/layout/CenteredIconLabelDescriptionList"/>
    <dgm:cxn modelId="{F57659D9-0D75-4875-AA94-DF54B9792E8C}" type="presParOf" srcId="{A4EC3245-61AB-4D26-AC84-EEA141224619}" destId="{F09DE7E0-46C4-40D0-B39C-C64A2F8DA516}" srcOrd="2" destOrd="0" presId="urn:microsoft.com/office/officeart/2018/5/layout/CenteredIconLabelDescriptionList"/>
    <dgm:cxn modelId="{6B8FA2BB-714C-46D7-8612-CD636AD01609}" type="presParOf" srcId="{A4EC3245-61AB-4D26-AC84-EEA141224619}" destId="{4DAFBDF5-76F3-441D-A783-592FEA512163}" srcOrd="3" destOrd="0" presId="urn:microsoft.com/office/officeart/2018/5/layout/CenteredIconLabelDescriptionList"/>
    <dgm:cxn modelId="{A6EA9323-CC53-46B6-BE8D-54F75B9D0DB2}" type="presParOf" srcId="{A4EC3245-61AB-4D26-AC84-EEA141224619}" destId="{76C0D1EA-DBD3-456C-B4CE-E302E62663B0}"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6C0235-F2D6-450C-8345-D07D9F3395C6}">
      <dsp:nvSpPr>
        <dsp:cNvPr id="0" name=""/>
        <dsp:cNvSpPr/>
      </dsp:nvSpPr>
      <dsp:spPr>
        <a:xfrm>
          <a:off x="3594" y="552989"/>
          <a:ext cx="1946002" cy="116760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Colleagues</a:t>
          </a:r>
        </a:p>
      </dsp:txBody>
      <dsp:txXfrm>
        <a:off x="3594" y="552989"/>
        <a:ext cx="1946002" cy="1167601"/>
      </dsp:txXfrm>
    </dsp:sp>
    <dsp:sp modelId="{DE29C78F-AE0C-4B38-8E49-C1D2352E9C42}">
      <dsp:nvSpPr>
        <dsp:cNvPr id="0" name=""/>
        <dsp:cNvSpPr/>
      </dsp:nvSpPr>
      <dsp:spPr>
        <a:xfrm>
          <a:off x="2144196" y="552989"/>
          <a:ext cx="1946002" cy="1167601"/>
        </a:xfrm>
        <a:prstGeom prst="rect">
          <a:avLst/>
        </a:prstGeom>
        <a:solidFill>
          <a:schemeClr val="accent5">
            <a:hueOff val="-525956"/>
            <a:satOff val="-2889"/>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Opposing counsel</a:t>
          </a:r>
        </a:p>
      </dsp:txBody>
      <dsp:txXfrm>
        <a:off x="2144196" y="552989"/>
        <a:ext cx="1946002" cy="1167601"/>
      </dsp:txXfrm>
    </dsp:sp>
    <dsp:sp modelId="{3E6CB08A-A699-42A2-82E2-43DD0E94CF42}">
      <dsp:nvSpPr>
        <dsp:cNvPr id="0" name=""/>
        <dsp:cNvSpPr/>
      </dsp:nvSpPr>
      <dsp:spPr>
        <a:xfrm>
          <a:off x="4284798" y="552989"/>
          <a:ext cx="1946002" cy="1167601"/>
        </a:xfrm>
        <a:prstGeom prst="rect">
          <a:avLst/>
        </a:prstGeom>
        <a:solidFill>
          <a:schemeClr val="accent5">
            <a:hueOff val="-1051912"/>
            <a:satOff val="-5778"/>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Judges </a:t>
          </a:r>
        </a:p>
      </dsp:txBody>
      <dsp:txXfrm>
        <a:off x="4284798" y="552989"/>
        <a:ext cx="1946002" cy="1167601"/>
      </dsp:txXfrm>
    </dsp:sp>
    <dsp:sp modelId="{58514663-FD3F-4101-9553-11A9F2BAA622}">
      <dsp:nvSpPr>
        <dsp:cNvPr id="0" name=""/>
        <dsp:cNvSpPr/>
      </dsp:nvSpPr>
      <dsp:spPr>
        <a:xfrm>
          <a:off x="6425401" y="552989"/>
          <a:ext cx="1946002" cy="1167601"/>
        </a:xfrm>
        <a:prstGeom prst="rect">
          <a:avLst/>
        </a:prstGeom>
        <a:solidFill>
          <a:schemeClr val="accent5">
            <a:hueOff val="-1577868"/>
            <a:satOff val="-866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Mediators</a:t>
          </a:r>
        </a:p>
      </dsp:txBody>
      <dsp:txXfrm>
        <a:off x="6425401" y="552989"/>
        <a:ext cx="1946002" cy="1167601"/>
      </dsp:txXfrm>
    </dsp:sp>
    <dsp:sp modelId="{1DADF6B7-A782-4E14-80F4-9B2D918F526A}">
      <dsp:nvSpPr>
        <dsp:cNvPr id="0" name=""/>
        <dsp:cNvSpPr/>
      </dsp:nvSpPr>
      <dsp:spPr>
        <a:xfrm>
          <a:off x="8566003" y="552989"/>
          <a:ext cx="1946002" cy="1167601"/>
        </a:xfrm>
        <a:prstGeom prst="rect">
          <a:avLst/>
        </a:prstGeom>
        <a:solidFill>
          <a:schemeClr val="accent5">
            <a:hueOff val="-2103824"/>
            <a:satOff val="-11557"/>
            <a:lumOff val="-115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Regulators</a:t>
          </a:r>
        </a:p>
      </dsp:txBody>
      <dsp:txXfrm>
        <a:off x="8566003" y="552989"/>
        <a:ext cx="1946002" cy="1167601"/>
      </dsp:txXfrm>
    </dsp:sp>
    <dsp:sp modelId="{4844DA37-C8DD-4CB0-A8D9-8B98A6C7DBA5}">
      <dsp:nvSpPr>
        <dsp:cNvPr id="0" name=""/>
        <dsp:cNvSpPr/>
      </dsp:nvSpPr>
      <dsp:spPr>
        <a:xfrm>
          <a:off x="3594" y="1915191"/>
          <a:ext cx="1946002" cy="1167601"/>
        </a:xfrm>
        <a:prstGeom prst="rect">
          <a:avLst/>
        </a:prstGeom>
        <a:solidFill>
          <a:schemeClr val="accent5">
            <a:hueOff val="-2629781"/>
            <a:satOff val="-14446"/>
            <a:lumOff val="-1438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Parties</a:t>
          </a:r>
        </a:p>
      </dsp:txBody>
      <dsp:txXfrm>
        <a:off x="3594" y="1915191"/>
        <a:ext cx="1946002" cy="1167601"/>
      </dsp:txXfrm>
    </dsp:sp>
    <dsp:sp modelId="{DB516516-CE49-4C31-876A-F69656A6F5B4}">
      <dsp:nvSpPr>
        <dsp:cNvPr id="0" name=""/>
        <dsp:cNvSpPr/>
      </dsp:nvSpPr>
      <dsp:spPr>
        <a:xfrm>
          <a:off x="2144196" y="1915191"/>
          <a:ext cx="1946002" cy="1167601"/>
        </a:xfrm>
        <a:prstGeom prst="rect">
          <a:avLst/>
        </a:prstGeom>
        <a:solidFill>
          <a:schemeClr val="accent5">
            <a:hueOff val="-3155737"/>
            <a:satOff val="-17335"/>
            <a:lumOff val="-1725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Technical and business professionals</a:t>
          </a:r>
        </a:p>
      </dsp:txBody>
      <dsp:txXfrm>
        <a:off x="2144196" y="1915191"/>
        <a:ext cx="1946002" cy="1167601"/>
      </dsp:txXfrm>
    </dsp:sp>
    <dsp:sp modelId="{319C18D5-C679-4CB1-8BF4-39E884CCCC5D}">
      <dsp:nvSpPr>
        <dsp:cNvPr id="0" name=""/>
        <dsp:cNvSpPr/>
      </dsp:nvSpPr>
      <dsp:spPr>
        <a:xfrm>
          <a:off x="4284798" y="1915191"/>
          <a:ext cx="1946002" cy="1167601"/>
        </a:xfrm>
        <a:prstGeom prst="rect">
          <a:avLst/>
        </a:prstGeom>
        <a:solidFill>
          <a:schemeClr val="accent5">
            <a:hueOff val="-3681693"/>
            <a:satOff val="-20225"/>
            <a:lumOff val="-2013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The public</a:t>
          </a:r>
        </a:p>
      </dsp:txBody>
      <dsp:txXfrm>
        <a:off x="4284798" y="1915191"/>
        <a:ext cx="1946002" cy="1167601"/>
      </dsp:txXfrm>
    </dsp:sp>
    <dsp:sp modelId="{13C776A4-584F-4CF6-8312-74687083688E}">
      <dsp:nvSpPr>
        <dsp:cNvPr id="0" name=""/>
        <dsp:cNvSpPr/>
      </dsp:nvSpPr>
      <dsp:spPr>
        <a:xfrm>
          <a:off x="6425401" y="1915191"/>
          <a:ext cx="1946002" cy="1167601"/>
        </a:xfrm>
        <a:prstGeom prst="rect">
          <a:avLst/>
        </a:prstGeom>
        <a:solidFill>
          <a:schemeClr val="accent5">
            <a:hueOff val="-4207649"/>
            <a:satOff val="-23114"/>
            <a:lumOff val="-230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Organizational clients</a:t>
          </a:r>
        </a:p>
      </dsp:txBody>
      <dsp:txXfrm>
        <a:off x="6425401" y="1915191"/>
        <a:ext cx="1946002" cy="1167601"/>
      </dsp:txXfrm>
    </dsp:sp>
    <dsp:sp modelId="{403B5D20-C70B-4438-8CE0-D2AC31C887C1}">
      <dsp:nvSpPr>
        <dsp:cNvPr id="0" name=""/>
        <dsp:cNvSpPr/>
      </dsp:nvSpPr>
      <dsp:spPr>
        <a:xfrm>
          <a:off x="8566003" y="1915191"/>
          <a:ext cx="1946002" cy="1167601"/>
        </a:xfrm>
        <a:prstGeom prst="rect">
          <a:avLst/>
        </a:prstGeom>
        <a:solidFill>
          <a:schemeClr val="accent5">
            <a:hueOff val="-4733605"/>
            <a:satOff val="-26003"/>
            <a:lumOff val="-258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Elected officials</a:t>
          </a:r>
        </a:p>
      </dsp:txBody>
      <dsp:txXfrm>
        <a:off x="8566003" y="1915191"/>
        <a:ext cx="1946002" cy="11676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C8247C-07A4-4FBC-8908-CC1916C83192}">
      <dsp:nvSpPr>
        <dsp:cNvPr id="0" name=""/>
        <dsp:cNvSpPr/>
      </dsp:nvSpPr>
      <dsp:spPr>
        <a:xfrm>
          <a:off x="0" y="0"/>
          <a:ext cx="867813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949B21-C996-48B9-8082-6B113185D9E5}">
      <dsp:nvSpPr>
        <dsp:cNvPr id="0" name=""/>
        <dsp:cNvSpPr/>
      </dsp:nvSpPr>
      <dsp:spPr>
        <a:xfrm>
          <a:off x="0" y="0"/>
          <a:ext cx="1735626" cy="52831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t>Most readers:</a:t>
          </a:r>
        </a:p>
      </dsp:txBody>
      <dsp:txXfrm>
        <a:off x="0" y="0"/>
        <a:ext cx="1735626" cy="5283199"/>
      </dsp:txXfrm>
    </dsp:sp>
    <dsp:sp modelId="{B2E592EA-5BBA-4FD4-B631-0FA5996DE67A}">
      <dsp:nvSpPr>
        <dsp:cNvPr id="0" name=""/>
        <dsp:cNvSpPr/>
      </dsp:nvSpPr>
      <dsp:spPr>
        <a:xfrm>
          <a:off x="1865798" y="82549"/>
          <a:ext cx="6812335" cy="16509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Are busy and have little time, attention, and patience</a:t>
          </a:r>
        </a:p>
      </dsp:txBody>
      <dsp:txXfrm>
        <a:off x="1865798" y="82549"/>
        <a:ext cx="6812335" cy="1650999"/>
      </dsp:txXfrm>
    </dsp:sp>
    <dsp:sp modelId="{2168A863-8B4C-4E7C-B6B9-52384BE72A30}">
      <dsp:nvSpPr>
        <dsp:cNvPr id="0" name=""/>
        <dsp:cNvSpPr/>
      </dsp:nvSpPr>
      <dsp:spPr>
        <a:xfrm>
          <a:off x="1735626" y="1733549"/>
          <a:ext cx="6942507"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0B12B04-AF61-450D-BC5C-815DFE478BD6}">
      <dsp:nvSpPr>
        <dsp:cNvPr id="0" name=""/>
        <dsp:cNvSpPr/>
      </dsp:nvSpPr>
      <dsp:spPr>
        <a:xfrm>
          <a:off x="1865798" y="1816099"/>
          <a:ext cx="6812335" cy="16509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More likely to read material that is clear, concise, and focused on an issue they understand matters to them</a:t>
          </a:r>
        </a:p>
      </dsp:txBody>
      <dsp:txXfrm>
        <a:off x="1865798" y="1816099"/>
        <a:ext cx="6812335" cy="1650999"/>
      </dsp:txXfrm>
    </dsp:sp>
    <dsp:sp modelId="{CE1A2F2F-E76F-4DE7-B1DE-DAADD42F2E34}">
      <dsp:nvSpPr>
        <dsp:cNvPr id="0" name=""/>
        <dsp:cNvSpPr/>
      </dsp:nvSpPr>
      <dsp:spPr>
        <a:xfrm>
          <a:off x="1735626" y="3467099"/>
          <a:ext cx="6942507"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5DF00A8-654F-4563-B6AC-E61DB129328A}">
      <dsp:nvSpPr>
        <dsp:cNvPr id="0" name=""/>
        <dsp:cNvSpPr/>
      </dsp:nvSpPr>
      <dsp:spPr>
        <a:xfrm>
          <a:off x="1865798" y="3549649"/>
          <a:ext cx="6812335" cy="16509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Notice tonal, cultural, or political disconnects or factual premises they consider inaccurate (and can discredit the material)</a:t>
          </a:r>
        </a:p>
      </dsp:txBody>
      <dsp:txXfrm>
        <a:off x="1865798" y="3549649"/>
        <a:ext cx="6812335" cy="1650999"/>
      </dsp:txXfrm>
    </dsp:sp>
    <dsp:sp modelId="{EDCBF8AA-F6EF-4CE5-A103-04CA365A0BE2}">
      <dsp:nvSpPr>
        <dsp:cNvPr id="0" name=""/>
        <dsp:cNvSpPr/>
      </dsp:nvSpPr>
      <dsp:spPr>
        <a:xfrm>
          <a:off x="1735626" y="5200649"/>
          <a:ext cx="6942507"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D86FC6-22A9-4228-AB86-C5AD87FFE3B8}">
      <dsp:nvSpPr>
        <dsp:cNvPr id="0" name=""/>
        <dsp:cNvSpPr/>
      </dsp:nvSpPr>
      <dsp:spPr>
        <a:xfrm>
          <a:off x="186277" y="168642"/>
          <a:ext cx="2233724" cy="141841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BF39D6-A1BE-4123-B681-D18212794BFB}">
      <dsp:nvSpPr>
        <dsp:cNvPr id="0" name=""/>
        <dsp:cNvSpPr/>
      </dsp:nvSpPr>
      <dsp:spPr>
        <a:xfrm>
          <a:off x="434469" y="404424"/>
          <a:ext cx="2233724" cy="141841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a:t>Avoid over-the-top language</a:t>
          </a:r>
          <a:r>
            <a:rPr lang="en-US" sz="1900" kern="1200"/>
            <a:t>: </a:t>
          </a:r>
        </a:p>
      </dsp:txBody>
      <dsp:txXfrm>
        <a:off x="476013" y="445968"/>
        <a:ext cx="2150636" cy="1335327"/>
      </dsp:txXfrm>
    </dsp:sp>
    <dsp:sp modelId="{C2CAEC61-C27E-45C0-9F0D-AE0B19DBB3DF}">
      <dsp:nvSpPr>
        <dsp:cNvPr id="0" name=""/>
        <dsp:cNvSpPr/>
      </dsp:nvSpPr>
      <dsp:spPr>
        <a:xfrm>
          <a:off x="2062410" y="1771054"/>
          <a:ext cx="2897185" cy="234374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A4E7E5-3471-49E3-BF18-4AA83859455E}">
      <dsp:nvSpPr>
        <dsp:cNvPr id="0" name=""/>
        <dsp:cNvSpPr/>
      </dsp:nvSpPr>
      <dsp:spPr>
        <a:xfrm>
          <a:off x="2310602" y="2006836"/>
          <a:ext cx="2897185" cy="234374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Use language that presents yourself as reasonable, thoughtful, and confident; avoid language that makes you sound elitist, whiny, or pushy.</a:t>
          </a:r>
        </a:p>
      </dsp:txBody>
      <dsp:txXfrm>
        <a:off x="2379248" y="2075482"/>
        <a:ext cx="2759893" cy="220645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562253-21C0-472E-8D11-785FC961732D}">
      <dsp:nvSpPr>
        <dsp:cNvPr id="0" name=""/>
        <dsp:cNvSpPr/>
      </dsp:nvSpPr>
      <dsp:spPr>
        <a:xfrm>
          <a:off x="341125" y="235682"/>
          <a:ext cx="2387265" cy="2284252"/>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4B116835-0DF8-4FD3-96C5-67F9DBDA7DBD}">
      <dsp:nvSpPr>
        <dsp:cNvPr id="0" name=""/>
        <dsp:cNvSpPr/>
      </dsp:nvSpPr>
      <dsp:spPr>
        <a:xfrm>
          <a:off x="439268" y="328917"/>
          <a:ext cx="2387265" cy="2284252"/>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t>2. Don’t name call, use sarcasm, or make petty characterizations: </a:t>
          </a:r>
          <a:endParaRPr lang="en-US" sz="1900" kern="1200" dirty="0"/>
        </a:p>
      </dsp:txBody>
      <dsp:txXfrm>
        <a:off x="506171" y="395820"/>
        <a:ext cx="2253459" cy="2150446"/>
      </dsp:txXfrm>
    </dsp:sp>
    <dsp:sp modelId="{D4B108C4-AEC6-468F-AC2B-778F8E2F3CEA}">
      <dsp:nvSpPr>
        <dsp:cNvPr id="0" name=""/>
        <dsp:cNvSpPr/>
      </dsp:nvSpPr>
      <dsp:spPr>
        <a:xfrm>
          <a:off x="2437440" y="2677582"/>
          <a:ext cx="2899843" cy="2753140"/>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36D9354D-7B6C-4CEB-9B76-D226FA62F821}">
      <dsp:nvSpPr>
        <dsp:cNvPr id="0" name=""/>
        <dsp:cNvSpPr/>
      </dsp:nvSpPr>
      <dsp:spPr>
        <a:xfrm>
          <a:off x="2535582" y="2770818"/>
          <a:ext cx="2899843" cy="2753140"/>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Avoid any sort of name calling and petty characterizations—whether it be about parties, attorneys, or anything else. You should state the facts about what a party or attorney has done.</a:t>
          </a:r>
        </a:p>
      </dsp:txBody>
      <dsp:txXfrm>
        <a:off x="2616219" y="2851455"/>
        <a:ext cx="2738569" cy="259186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562253-21C0-472E-8D11-785FC961732D}">
      <dsp:nvSpPr>
        <dsp:cNvPr id="0" name=""/>
        <dsp:cNvSpPr/>
      </dsp:nvSpPr>
      <dsp:spPr>
        <a:xfrm>
          <a:off x="163755" y="146771"/>
          <a:ext cx="2700277" cy="2528997"/>
        </a:xfrm>
        <a:prstGeom prst="roundRect">
          <a:avLst>
            <a:gd name="adj" fmla="val 10000"/>
          </a:avLst>
        </a:prstGeom>
        <a:solidFill>
          <a:schemeClr val="accent6"/>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4B116835-0DF8-4FD3-96C5-67F9DBDA7DBD}">
      <dsp:nvSpPr>
        <dsp:cNvPr id="0" name=""/>
        <dsp:cNvSpPr/>
      </dsp:nvSpPr>
      <dsp:spPr>
        <a:xfrm>
          <a:off x="252083" y="230682"/>
          <a:ext cx="2700277" cy="2528997"/>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t>3. Focus on the law and the merits of your case or the facts.  </a:t>
          </a:r>
          <a:r>
            <a:rPr lang="en-US" sz="1700" kern="1200" dirty="0"/>
            <a:t>Avoid statements that imply the opposing side (or whoever you’re writing to) is acting with a certain intent. </a:t>
          </a:r>
        </a:p>
      </dsp:txBody>
      <dsp:txXfrm>
        <a:off x="326155" y="304754"/>
        <a:ext cx="2552133" cy="2380853"/>
      </dsp:txXfrm>
    </dsp:sp>
    <dsp:sp modelId="{D4B108C4-AEC6-468F-AC2B-778F8E2F3CEA}">
      <dsp:nvSpPr>
        <dsp:cNvPr id="0" name=""/>
        <dsp:cNvSpPr/>
      </dsp:nvSpPr>
      <dsp:spPr>
        <a:xfrm>
          <a:off x="2748726" y="2679403"/>
          <a:ext cx="2609859" cy="2477826"/>
        </a:xfrm>
        <a:prstGeom prst="roundRect">
          <a:avLst>
            <a:gd name="adj" fmla="val 10000"/>
          </a:avLst>
        </a:prstGeom>
        <a:solidFill>
          <a:schemeClr val="accent6"/>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36D9354D-7B6C-4CEB-9B76-D226FA62F821}">
      <dsp:nvSpPr>
        <dsp:cNvPr id="0" name=""/>
        <dsp:cNvSpPr/>
      </dsp:nvSpPr>
      <dsp:spPr>
        <a:xfrm>
          <a:off x="2837054" y="2763315"/>
          <a:ext cx="2609859" cy="2477826"/>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Even in adversarial situations, frame the argument in a way that weakens the other side’s argument, rather than implying bad faith or some nefarious intent, unless that is the specific argument. </a:t>
          </a:r>
        </a:p>
      </dsp:txBody>
      <dsp:txXfrm>
        <a:off x="2909627" y="2835888"/>
        <a:ext cx="2464713" cy="233268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562253-21C0-472E-8D11-785FC961732D}">
      <dsp:nvSpPr>
        <dsp:cNvPr id="0" name=""/>
        <dsp:cNvSpPr/>
      </dsp:nvSpPr>
      <dsp:spPr>
        <a:xfrm>
          <a:off x="328178" y="-124428"/>
          <a:ext cx="4004100" cy="3750119"/>
        </a:xfrm>
        <a:prstGeom prst="roundRect">
          <a:avLst>
            <a:gd name="adj" fmla="val 10000"/>
          </a:avLst>
        </a:prstGeom>
        <a:solidFill>
          <a:schemeClr val="accent3"/>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4B116835-0DF8-4FD3-96C5-67F9DBDA7DBD}">
      <dsp:nvSpPr>
        <dsp:cNvPr id="0" name=""/>
        <dsp:cNvSpPr/>
      </dsp:nvSpPr>
      <dsp:spPr>
        <a:xfrm>
          <a:off x="459155" y="0"/>
          <a:ext cx="4004100" cy="3750119"/>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4. Maintain a </a:t>
          </a:r>
          <a:r>
            <a:rPr lang="en-US" sz="2600" b="1" kern="1200" dirty="0"/>
            <a:t>consistent style and tone</a:t>
          </a:r>
          <a:r>
            <a:rPr lang="en-US" sz="2600" kern="1200" dirty="0"/>
            <a:t> such that when a single sentence or phrase is scrutinized, it stands on its own as reflection of the intent of the entire document.</a:t>
          </a:r>
        </a:p>
      </dsp:txBody>
      <dsp:txXfrm>
        <a:off x="568992" y="109837"/>
        <a:ext cx="3784426" cy="353044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4A0265-2674-47A4-A41C-D3E6C854B06D}">
      <dsp:nvSpPr>
        <dsp:cNvPr id="0" name=""/>
        <dsp:cNvSpPr/>
      </dsp:nvSpPr>
      <dsp:spPr>
        <a:xfrm>
          <a:off x="755442" y="1072402"/>
          <a:ext cx="807679" cy="80767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969B6C-B265-4FAF-88B2-7F76C30E6B27}">
      <dsp:nvSpPr>
        <dsp:cNvPr id="0" name=""/>
        <dsp:cNvSpPr/>
      </dsp:nvSpPr>
      <dsp:spPr>
        <a:xfrm>
          <a:off x="5453" y="1955540"/>
          <a:ext cx="2307656" cy="6490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kern="1200" dirty="0"/>
            <a:t>Group information in meaningful chunks</a:t>
          </a:r>
        </a:p>
      </dsp:txBody>
      <dsp:txXfrm>
        <a:off x="5453" y="1955540"/>
        <a:ext cx="2307656" cy="649028"/>
      </dsp:txXfrm>
    </dsp:sp>
    <dsp:sp modelId="{89F1BF2E-CFDE-4E3D-9F40-C58596F43198}">
      <dsp:nvSpPr>
        <dsp:cNvPr id="0" name=""/>
        <dsp:cNvSpPr/>
      </dsp:nvSpPr>
      <dsp:spPr>
        <a:xfrm>
          <a:off x="5453" y="2639665"/>
          <a:ext cx="2307656" cy="187577"/>
        </a:xfrm>
        <a:prstGeom prst="rect">
          <a:avLst/>
        </a:prstGeom>
        <a:noFill/>
        <a:ln>
          <a:noFill/>
        </a:ln>
        <a:effectLst/>
      </dsp:spPr>
      <dsp:style>
        <a:lnRef idx="0">
          <a:scrgbClr r="0" g="0" b="0"/>
        </a:lnRef>
        <a:fillRef idx="0">
          <a:scrgbClr r="0" g="0" b="0"/>
        </a:fillRef>
        <a:effectRef idx="0">
          <a:scrgbClr r="0" g="0" b="0"/>
        </a:effectRef>
        <a:fontRef idx="minor"/>
      </dsp:style>
    </dsp:sp>
    <dsp:sp modelId="{C706EC6E-68C0-4C62-BFB7-7D61A2DD3704}">
      <dsp:nvSpPr>
        <dsp:cNvPr id="0" name=""/>
        <dsp:cNvSpPr/>
      </dsp:nvSpPr>
      <dsp:spPr>
        <a:xfrm>
          <a:off x="3466938" y="1072402"/>
          <a:ext cx="807679" cy="80767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9796FD-3D9E-48D7-94E5-18486114A7C6}">
      <dsp:nvSpPr>
        <dsp:cNvPr id="0" name=""/>
        <dsp:cNvSpPr/>
      </dsp:nvSpPr>
      <dsp:spPr>
        <a:xfrm>
          <a:off x="2716949" y="1955540"/>
          <a:ext cx="2307656" cy="6490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kern="1200" dirty="0"/>
            <a:t>Put information in an order that works well for audience</a:t>
          </a:r>
        </a:p>
      </dsp:txBody>
      <dsp:txXfrm>
        <a:off x="2716949" y="1955540"/>
        <a:ext cx="2307656" cy="649028"/>
      </dsp:txXfrm>
    </dsp:sp>
    <dsp:sp modelId="{7C737B5B-0A67-4C08-9136-BA17AB404FBD}">
      <dsp:nvSpPr>
        <dsp:cNvPr id="0" name=""/>
        <dsp:cNvSpPr/>
      </dsp:nvSpPr>
      <dsp:spPr>
        <a:xfrm>
          <a:off x="2716949" y="2639665"/>
          <a:ext cx="2307656" cy="187577"/>
        </a:xfrm>
        <a:prstGeom prst="rect">
          <a:avLst/>
        </a:prstGeom>
        <a:noFill/>
        <a:ln>
          <a:noFill/>
        </a:ln>
        <a:effectLst/>
      </dsp:spPr>
      <dsp:style>
        <a:lnRef idx="0">
          <a:scrgbClr r="0" g="0" b="0"/>
        </a:lnRef>
        <a:fillRef idx="0">
          <a:scrgbClr r="0" g="0" b="0"/>
        </a:fillRef>
        <a:effectRef idx="0">
          <a:scrgbClr r="0" g="0" b="0"/>
        </a:effectRef>
        <a:fontRef idx="minor"/>
      </dsp:style>
    </dsp:sp>
    <dsp:sp modelId="{E485663A-686B-44BE-A59D-C53432F00273}">
      <dsp:nvSpPr>
        <dsp:cNvPr id="0" name=""/>
        <dsp:cNvSpPr/>
      </dsp:nvSpPr>
      <dsp:spPr>
        <a:xfrm>
          <a:off x="6178434" y="1072402"/>
          <a:ext cx="807679" cy="80767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55D5B7-2CA9-4819-8AA3-A1A86A289615}">
      <dsp:nvSpPr>
        <dsp:cNvPr id="0" name=""/>
        <dsp:cNvSpPr/>
      </dsp:nvSpPr>
      <dsp:spPr>
        <a:xfrm>
          <a:off x="5428445" y="1955540"/>
          <a:ext cx="2307656" cy="6490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kern="1200" dirty="0"/>
            <a:t>Orient with navigational tools</a:t>
          </a:r>
        </a:p>
      </dsp:txBody>
      <dsp:txXfrm>
        <a:off x="5428445" y="1955540"/>
        <a:ext cx="2307656" cy="649028"/>
      </dsp:txXfrm>
    </dsp:sp>
    <dsp:sp modelId="{517B3FBC-370F-4474-A79C-80A086407360}">
      <dsp:nvSpPr>
        <dsp:cNvPr id="0" name=""/>
        <dsp:cNvSpPr/>
      </dsp:nvSpPr>
      <dsp:spPr>
        <a:xfrm>
          <a:off x="5428445" y="2639665"/>
          <a:ext cx="2307656" cy="187577"/>
        </a:xfrm>
        <a:prstGeom prst="rect">
          <a:avLst/>
        </a:prstGeom>
        <a:noFill/>
        <a:ln>
          <a:noFill/>
        </a:ln>
        <a:effectLst/>
      </dsp:spPr>
      <dsp:style>
        <a:lnRef idx="0">
          <a:scrgbClr r="0" g="0" b="0"/>
        </a:lnRef>
        <a:fillRef idx="0">
          <a:scrgbClr r="0" g="0" b="0"/>
        </a:fillRef>
        <a:effectRef idx="0">
          <a:scrgbClr r="0" g="0" b="0"/>
        </a:effectRef>
        <a:fontRef idx="minor"/>
      </dsp:style>
    </dsp:sp>
    <dsp:sp modelId="{C4A8001D-071D-40D6-9D4C-48BFD26BCFBA}">
      <dsp:nvSpPr>
        <dsp:cNvPr id="0" name=""/>
        <dsp:cNvSpPr/>
      </dsp:nvSpPr>
      <dsp:spPr>
        <a:xfrm>
          <a:off x="8889930" y="1072402"/>
          <a:ext cx="807679" cy="80767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9DE7E0-46C4-40D0-B39C-C64A2F8DA516}">
      <dsp:nvSpPr>
        <dsp:cNvPr id="0" name=""/>
        <dsp:cNvSpPr/>
      </dsp:nvSpPr>
      <dsp:spPr>
        <a:xfrm>
          <a:off x="8139942" y="1955540"/>
          <a:ext cx="2307656" cy="6490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kern="1200" dirty="0"/>
            <a:t>Use plenty of headings and subheadings </a:t>
          </a:r>
        </a:p>
      </dsp:txBody>
      <dsp:txXfrm>
        <a:off x="8139942" y="1955540"/>
        <a:ext cx="2307656" cy="649028"/>
      </dsp:txXfrm>
    </dsp:sp>
    <dsp:sp modelId="{76C0D1EA-DBD3-456C-B4CE-E302E62663B0}">
      <dsp:nvSpPr>
        <dsp:cNvPr id="0" name=""/>
        <dsp:cNvSpPr/>
      </dsp:nvSpPr>
      <dsp:spPr>
        <a:xfrm>
          <a:off x="8139942" y="2639665"/>
          <a:ext cx="2307656" cy="1875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endParaRPr lang="en-US" sz="1100" kern="1200" dirty="0"/>
        </a:p>
      </dsp:txBody>
      <dsp:txXfrm>
        <a:off x="8139942" y="2639665"/>
        <a:ext cx="2307656" cy="187577"/>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A47A63F-9D06-479D-A04D-717692D4326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51F70DC-6EDE-457C-B55A-39AC7DE41A3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87C06C4-C5A6-48FB-97F5-B20A44F857E9}" type="datetimeFigureOut">
              <a:rPr lang="en-US" smtClean="0"/>
              <a:t>11/8/2023</a:t>
            </a:fld>
            <a:endParaRPr lang="en-US"/>
          </a:p>
        </p:txBody>
      </p:sp>
      <p:sp>
        <p:nvSpPr>
          <p:cNvPr id="4" name="Footer Placeholder 3">
            <a:extLst>
              <a:ext uri="{FF2B5EF4-FFF2-40B4-BE49-F238E27FC236}">
                <a16:creationId xmlns:a16="http://schemas.microsoft.com/office/drawing/2014/main" id="{146987CF-42F5-4BB0-AD0D-1D64C359446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2368FB4-296C-4F8C-BFA3-D7C3AD617B6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F555657-0A12-495F-9FFA-D8F7554E7C39}" type="slidenum">
              <a:rPr lang="en-US" smtClean="0"/>
              <a:t>‹#›</a:t>
            </a:fld>
            <a:endParaRPr lang="en-US"/>
          </a:p>
        </p:txBody>
      </p:sp>
    </p:spTree>
    <p:extLst>
      <p:ext uri="{BB962C8B-B14F-4D97-AF65-F5344CB8AC3E}">
        <p14:creationId xmlns:p14="http://schemas.microsoft.com/office/powerpoint/2010/main" val="17664322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F2B2CC-0155-4E5E-A890-531D58ADF5B2}" type="datetimeFigureOut">
              <a:rPr lang="en-US" smtClean="0"/>
              <a:t>11/8/2023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780FBB-F712-42E7-8C2F-226D98798B3F}" type="slidenum">
              <a:rPr lang="en-US" smtClean="0"/>
              <a:t>‹#›</a:t>
            </a:fld>
            <a:endParaRPr lang="en-US"/>
          </a:p>
        </p:txBody>
      </p:sp>
    </p:spTree>
    <p:extLst>
      <p:ext uri="{BB962C8B-B14F-4D97-AF65-F5344CB8AC3E}">
        <p14:creationId xmlns:p14="http://schemas.microsoft.com/office/powerpoint/2010/main" val="25671535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780FBB-F712-42E7-8C2F-226D98798B3F}" type="slidenum">
              <a:rPr lang="en-US" smtClean="0"/>
              <a:t>1</a:t>
            </a:fld>
            <a:endParaRPr lang="en-US"/>
          </a:p>
        </p:txBody>
      </p:sp>
    </p:spTree>
    <p:extLst>
      <p:ext uri="{BB962C8B-B14F-4D97-AF65-F5344CB8AC3E}">
        <p14:creationId xmlns:p14="http://schemas.microsoft.com/office/powerpoint/2010/main" val="805914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Miranda recognized that the story of Alexander Hamilton, a Founding Father of the United States, might not automatically resonate with a contemporary and diverse audience. To bridge this gap, he decided to use hip-hop and rap music, which are more accessible and relatable to many people today. This choice not only made the story more engaging but also highlighted the parallels between Hamilton's struggles and those of marginalized communities.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"Hamilton" features a racially diverse cast, with actors of various ethnic backgrounds portraying the historical figures. This casting choice was intentional, emphasizing the idea that the American story belongs to all, regardless of their racial or ethnic backgrounds. It resonates with modern audiences by connecting the past to contemporary issues of diversity and inclusion.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use of contemporary language and slang in the lyrics of "Hamilton" makes the story more accessible to a broad audience. The dialogue and lyrics feel relatable, which allows audiences to connect with the characters on a personal level.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Miranda included references to popular culture, such as hip-hop and classic Broadway, to create a bridge between different musical genres and generations. These references help to engage audiences who might not typically be interested in historical narratives.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"Hamilton" premiered in 2015, during a time of intense political and social discussions in the United States. The themes of immigration, power struggles, and the role of government in the musical are highly relevant to contemporary issues. By aligning the musical with the zeitgeist, Miranda ensured that it would resonate deeply with the audience's concerns and interests.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summary, Lin-Manuel Miranda tailored "Hamilton" for his audience by choosing a musical style and casting that would engage modern, diverse, and often underrepresented audiences. He used relatable language, references to contemporary culture, and connected the historical narrative to contemporary issues. These choices allowed "Hamilton" to not only entertain but also educate and provoke important conversations about the past and present.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E2780FBB-F712-42E7-8C2F-226D98798B3F}" type="slidenum">
              <a:rPr lang="en-US" smtClean="0"/>
              <a:t>11</a:t>
            </a:fld>
            <a:endParaRPr lang="en-US"/>
          </a:p>
        </p:txBody>
      </p:sp>
    </p:spTree>
    <p:extLst>
      <p:ext uri="{BB962C8B-B14F-4D97-AF65-F5344CB8AC3E}">
        <p14:creationId xmlns:p14="http://schemas.microsoft.com/office/powerpoint/2010/main" val="3506085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message won’t resonate if no one takes you seriously. Do be taken seriously, it’s essential to develop credibility with your audience. </a:t>
            </a:r>
          </a:p>
          <a:p>
            <a:r>
              <a:rPr lang="en-US" dirty="0"/>
              <a:t>Old adage about law school reputations</a:t>
            </a:r>
          </a:p>
          <a:p>
            <a:r>
              <a:rPr lang="en-US" dirty="0"/>
              <a:t>It’s the same way with judges, colleagues, </a:t>
            </a:r>
            <a:r>
              <a:rPr lang="en-US" dirty="0" err="1"/>
              <a:t>etc</a:t>
            </a:r>
            <a:r>
              <a:rPr lang="en-US" dirty="0"/>
              <a:t> – whoever your audience is</a:t>
            </a:r>
          </a:p>
          <a:p>
            <a:r>
              <a:rPr lang="en-US" dirty="0"/>
              <a:t>Supreme Court CLE– be transparent, admit when you are wrong, show all sides and persuade why you’re right</a:t>
            </a:r>
          </a:p>
        </p:txBody>
      </p:sp>
      <p:sp>
        <p:nvSpPr>
          <p:cNvPr id="4" name="Slide Number Placeholder 3"/>
          <p:cNvSpPr>
            <a:spLocks noGrp="1"/>
          </p:cNvSpPr>
          <p:nvPr>
            <p:ph type="sldNum" sz="quarter" idx="5"/>
          </p:nvPr>
        </p:nvSpPr>
        <p:spPr/>
        <p:txBody>
          <a:bodyPr/>
          <a:lstStyle/>
          <a:p>
            <a:fld id="{E2780FBB-F712-42E7-8C2F-226D98798B3F}" type="slidenum">
              <a:rPr lang="en-US" smtClean="0"/>
              <a:t>12</a:t>
            </a:fld>
            <a:endParaRPr lang="en-US"/>
          </a:p>
        </p:txBody>
      </p:sp>
    </p:spTree>
    <p:extLst>
      <p:ext uri="{BB962C8B-B14F-4D97-AF65-F5344CB8AC3E}">
        <p14:creationId xmlns:p14="http://schemas.microsoft.com/office/powerpoint/2010/main" val="41702723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a couple of examples from emails I’ve actually received– I changed a few things– but sometimes I think that when you’re trying to be assertive, it comes out as whiny, pushy, and overly dramatic. This can have the opposite effect of what you’re hoping for – the Court will not take it seriously, and neither will opposing counsel (or anyone else) and you’ll lose your credibility.</a:t>
            </a:r>
          </a:p>
        </p:txBody>
      </p:sp>
      <p:sp>
        <p:nvSpPr>
          <p:cNvPr id="4" name="Slide Number Placeholder 3"/>
          <p:cNvSpPr>
            <a:spLocks noGrp="1"/>
          </p:cNvSpPr>
          <p:nvPr>
            <p:ph type="sldNum" sz="quarter" idx="5"/>
          </p:nvPr>
        </p:nvSpPr>
        <p:spPr/>
        <p:txBody>
          <a:bodyPr/>
          <a:lstStyle/>
          <a:p>
            <a:fld id="{E2780FBB-F712-42E7-8C2F-226D98798B3F}" type="slidenum">
              <a:rPr lang="en-US" smtClean="0"/>
              <a:t>13</a:t>
            </a:fld>
            <a:endParaRPr lang="en-US"/>
          </a:p>
        </p:txBody>
      </p:sp>
    </p:spTree>
    <p:extLst>
      <p:ext uri="{BB962C8B-B14F-4D97-AF65-F5344CB8AC3E}">
        <p14:creationId xmlns:p14="http://schemas.microsoft.com/office/powerpoint/2010/main" val="26601737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Sarcasm never comes out well in written form (and should be avoided in oral arguments as well!) </a:t>
            </a:r>
          </a:p>
          <a:p>
            <a:r>
              <a:rPr lang="en-US" dirty="0"/>
              <a:t>Similar to the last slide, instead of getting your point across, your audience will (probably) laugh or sigh and write you off – having the opposite effect of what you want</a:t>
            </a:r>
          </a:p>
        </p:txBody>
      </p:sp>
      <p:sp>
        <p:nvSpPr>
          <p:cNvPr id="4" name="Slide Number Placeholder 3"/>
          <p:cNvSpPr>
            <a:spLocks noGrp="1"/>
          </p:cNvSpPr>
          <p:nvPr>
            <p:ph type="sldNum" sz="quarter" idx="5"/>
          </p:nvPr>
        </p:nvSpPr>
        <p:spPr/>
        <p:txBody>
          <a:bodyPr/>
          <a:lstStyle/>
          <a:p>
            <a:fld id="{E2780FBB-F712-42E7-8C2F-226D98798B3F}" type="slidenum">
              <a:rPr lang="en-US" smtClean="0"/>
              <a:t>14</a:t>
            </a:fld>
            <a:endParaRPr lang="en-US"/>
          </a:p>
        </p:txBody>
      </p:sp>
    </p:spTree>
    <p:extLst>
      <p:ext uri="{BB962C8B-B14F-4D97-AF65-F5344CB8AC3E}">
        <p14:creationId xmlns:p14="http://schemas.microsoft.com/office/powerpoint/2010/main" val="14088623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guess at intent from the other side – you don’t know what they’re doing and attacking their intent weakens your argument. Attack the merits of the case.</a:t>
            </a:r>
          </a:p>
        </p:txBody>
      </p:sp>
      <p:sp>
        <p:nvSpPr>
          <p:cNvPr id="4" name="Slide Number Placeholder 3"/>
          <p:cNvSpPr>
            <a:spLocks noGrp="1"/>
          </p:cNvSpPr>
          <p:nvPr>
            <p:ph type="sldNum" sz="quarter" idx="5"/>
          </p:nvPr>
        </p:nvSpPr>
        <p:spPr/>
        <p:txBody>
          <a:bodyPr/>
          <a:lstStyle/>
          <a:p>
            <a:fld id="{E2780FBB-F712-42E7-8C2F-226D98798B3F}" type="slidenum">
              <a:rPr lang="en-US" smtClean="0"/>
              <a:t>15</a:t>
            </a:fld>
            <a:endParaRPr lang="en-US"/>
          </a:p>
        </p:txBody>
      </p:sp>
    </p:spTree>
    <p:extLst>
      <p:ext uri="{BB962C8B-B14F-4D97-AF65-F5344CB8AC3E}">
        <p14:creationId xmlns:p14="http://schemas.microsoft.com/office/powerpoint/2010/main" val="25995973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Suddenly becoming informal in a formal brief or memo brings the reader out of the “logic” space and can stop following you. It’s ok – as we’ll see later – to be informal, but be consistent with your tone throughout rather than put in something quippy that doesn’t belong. </a:t>
            </a:r>
          </a:p>
        </p:txBody>
      </p:sp>
      <p:sp>
        <p:nvSpPr>
          <p:cNvPr id="4" name="Slide Number Placeholder 3"/>
          <p:cNvSpPr>
            <a:spLocks noGrp="1"/>
          </p:cNvSpPr>
          <p:nvPr>
            <p:ph type="sldNum" sz="quarter" idx="5"/>
          </p:nvPr>
        </p:nvSpPr>
        <p:spPr/>
        <p:txBody>
          <a:bodyPr/>
          <a:lstStyle/>
          <a:p>
            <a:fld id="{E2780FBB-F712-42E7-8C2F-226D98798B3F}" type="slidenum">
              <a:rPr lang="en-US" smtClean="0"/>
              <a:t>16</a:t>
            </a:fld>
            <a:endParaRPr lang="en-US"/>
          </a:p>
        </p:txBody>
      </p:sp>
    </p:spTree>
    <p:extLst>
      <p:ext uri="{BB962C8B-B14F-4D97-AF65-F5344CB8AC3E}">
        <p14:creationId xmlns:p14="http://schemas.microsoft.com/office/powerpoint/2010/main" val="676828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mechanics of writing are important to ensure that you’re being understood – you want to pay attention to readability, to style, to fluidity, and to making it as easy to read as possible. Use a structure that’s clear and logical so the reader can follow your “big picture” as well as the details of what you want to say. </a:t>
            </a:r>
          </a:p>
        </p:txBody>
      </p:sp>
      <p:sp>
        <p:nvSpPr>
          <p:cNvPr id="4" name="Slide Number Placeholder 3"/>
          <p:cNvSpPr>
            <a:spLocks noGrp="1"/>
          </p:cNvSpPr>
          <p:nvPr>
            <p:ph type="sldNum" sz="quarter" idx="5"/>
          </p:nvPr>
        </p:nvSpPr>
        <p:spPr/>
        <p:txBody>
          <a:bodyPr/>
          <a:lstStyle/>
          <a:p>
            <a:fld id="{E2780FBB-F712-42E7-8C2F-226D98798B3F}" type="slidenum">
              <a:rPr lang="en-US" smtClean="0"/>
              <a:t>17</a:t>
            </a:fld>
            <a:endParaRPr lang="en-US"/>
          </a:p>
        </p:txBody>
      </p:sp>
    </p:spTree>
    <p:extLst>
      <p:ext uri="{BB962C8B-B14F-4D97-AF65-F5344CB8AC3E}">
        <p14:creationId xmlns:p14="http://schemas.microsoft.com/office/powerpoint/2010/main" val="36892277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Char char="•"/>
            </a:pPr>
            <a:r>
              <a:rPr lang="en-US" dirty="0"/>
              <a:t>Make a framework with headings, topic sentences, </a:t>
            </a:r>
            <a:r>
              <a:rPr lang="en-US" dirty="0" err="1"/>
              <a:t>etc</a:t>
            </a:r>
            <a:r>
              <a:rPr lang="en-US" dirty="0"/>
              <a:t> that is easy to follow</a:t>
            </a:r>
          </a:p>
          <a:p>
            <a:pPr lvl="1">
              <a:buChar char="•"/>
            </a:pPr>
            <a:r>
              <a:rPr lang="en-US" dirty="0"/>
              <a:t>Make them specific and informative</a:t>
            </a:r>
          </a:p>
          <a:p>
            <a:pPr lvl="1">
              <a:buChar char="•"/>
            </a:pPr>
            <a:r>
              <a:rPr lang="en-US" dirty="0"/>
              <a:t>Reading the Table of Contents should give the reader a full picture of the arguments in the brief</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E2780FBB-F712-42E7-8C2F-226D98798B3F}" type="slidenum">
              <a:rPr lang="en-US" smtClean="0"/>
              <a:t>18</a:t>
            </a:fld>
            <a:endParaRPr lang="en-US"/>
          </a:p>
        </p:txBody>
      </p:sp>
    </p:spTree>
    <p:extLst>
      <p:ext uri="{BB962C8B-B14F-4D97-AF65-F5344CB8AC3E}">
        <p14:creationId xmlns:p14="http://schemas.microsoft.com/office/powerpoint/2010/main" val="22883562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780FBB-F712-42E7-8C2F-226D98798B3F}" type="slidenum">
              <a:rPr lang="en-US" smtClean="0"/>
              <a:t>19</a:t>
            </a:fld>
            <a:endParaRPr lang="en-US"/>
          </a:p>
        </p:txBody>
      </p:sp>
    </p:spTree>
    <p:extLst>
      <p:ext uri="{BB962C8B-B14F-4D97-AF65-F5344CB8AC3E}">
        <p14:creationId xmlns:p14="http://schemas.microsoft.com/office/powerpoint/2010/main" val="42819537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There’s a change in legal writing moving toward writing in plain language – again, so as to avoid being misunderstood. Legalese sounds fancy but you can say a lot without actually saying much. This is a really good example from Legally Blonde that illustrates it pretty well. </a:t>
            </a:r>
          </a:p>
        </p:txBody>
      </p:sp>
      <p:sp>
        <p:nvSpPr>
          <p:cNvPr id="4" name="Slide Number Placeholder 3"/>
          <p:cNvSpPr>
            <a:spLocks noGrp="1"/>
          </p:cNvSpPr>
          <p:nvPr>
            <p:ph type="sldNum" sz="quarter" idx="5"/>
          </p:nvPr>
        </p:nvSpPr>
        <p:spPr/>
        <p:txBody>
          <a:bodyPr/>
          <a:lstStyle/>
          <a:p>
            <a:fld id="{E2780FBB-F712-42E7-8C2F-226D98798B3F}" type="slidenum">
              <a:rPr lang="en-US" smtClean="0"/>
              <a:t>20</a:t>
            </a:fld>
            <a:endParaRPr lang="en-US"/>
          </a:p>
        </p:txBody>
      </p:sp>
    </p:spTree>
    <p:extLst>
      <p:ext uri="{BB962C8B-B14F-4D97-AF65-F5344CB8AC3E}">
        <p14:creationId xmlns:p14="http://schemas.microsoft.com/office/powerpoint/2010/main" val="37745512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like this quote because too often we strive to try to get our point across rather than ensure that when it is read, it will be understood and NOT misunderstood.</a:t>
            </a:r>
          </a:p>
        </p:txBody>
      </p:sp>
      <p:sp>
        <p:nvSpPr>
          <p:cNvPr id="4" name="Slide Number Placeholder 3"/>
          <p:cNvSpPr>
            <a:spLocks noGrp="1"/>
          </p:cNvSpPr>
          <p:nvPr>
            <p:ph type="sldNum" sz="quarter" idx="5"/>
          </p:nvPr>
        </p:nvSpPr>
        <p:spPr/>
        <p:txBody>
          <a:bodyPr/>
          <a:lstStyle/>
          <a:p>
            <a:fld id="{E2780FBB-F712-42E7-8C2F-226D98798B3F}" type="slidenum">
              <a:rPr lang="en-US" smtClean="0"/>
              <a:t>2</a:t>
            </a:fld>
            <a:endParaRPr lang="en-US"/>
          </a:p>
        </p:txBody>
      </p:sp>
    </p:spTree>
    <p:extLst>
      <p:ext uri="{BB962C8B-B14F-4D97-AF65-F5344CB8AC3E}">
        <p14:creationId xmlns:p14="http://schemas.microsoft.com/office/powerpoint/2010/main" val="41646990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780FBB-F712-42E7-8C2F-226D98798B3F}" type="slidenum">
              <a:rPr lang="en-US" smtClean="0"/>
              <a:t>21</a:t>
            </a:fld>
            <a:endParaRPr lang="en-US"/>
          </a:p>
        </p:txBody>
      </p:sp>
    </p:spTree>
    <p:extLst>
      <p:ext uri="{BB962C8B-B14F-4D97-AF65-F5344CB8AC3E}">
        <p14:creationId xmlns:p14="http://schemas.microsoft.com/office/powerpoint/2010/main" val="7026692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 tend to think that plain language is not professional, but it is. The point is to get your point across as clearly and succinctly as possible.  </a:t>
            </a:r>
          </a:p>
        </p:txBody>
      </p:sp>
      <p:sp>
        <p:nvSpPr>
          <p:cNvPr id="4" name="Slide Number Placeholder 3"/>
          <p:cNvSpPr>
            <a:spLocks noGrp="1"/>
          </p:cNvSpPr>
          <p:nvPr>
            <p:ph type="sldNum" sz="quarter" idx="5"/>
          </p:nvPr>
        </p:nvSpPr>
        <p:spPr/>
        <p:txBody>
          <a:bodyPr/>
          <a:lstStyle/>
          <a:p>
            <a:fld id="{E2780FBB-F712-42E7-8C2F-226D98798B3F}" type="slidenum">
              <a:rPr lang="en-US" smtClean="0"/>
              <a:t>22</a:t>
            </a:fld>
            <a:endParaRPr lang="en-US"/>
          </a:p>
        </p:txBody>
      </p:sp>
    </p:spTree>
    <p:extLst>
      <p:ext uri="{BB962C8B-B14F-4D97-AF65-F5344CB8AC3E}">
        <p14:creationId xmlns:p14="http://schemas.microsoft.com/office/powerpoint/2010/main" val="21444396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an example – granted this is old but it’s a good way to see how your point can still be made– and be made more understandable– without the flowery language</a:t>
            </a:r>
          </a:p>
        </p:txBody>
      </p:sp>
      <p:sp>
        <p:nvSpPr>
          <p:cNvPr id="4" name="Slide Number Placeholder 3"/>
          <p:cNvSpPr>
            <a:spLocks noGrp="1"/>
          </p:cNvSpPr>
          <p:nvPr>
            <p:ph type="sldNum" sz="quarter" idx="5"/>
          </p:nvPr>
        </p:nvSpPr>
        <p:spPr/>
        <p:txBody>
          <a:bodyPr/>
          <a:lstStyle/>
          <a:p>
            <a:fld id="{E2780FBB-F712-42E7-8C2F-226D98798B3F}" type="slidenum">
              <a:rPr lang="en-US" smtClean="0"/>
              <a:t>23</a:t>
            </a:fld>
            <a:endParaRPr lang="en-US"/>
          </a:p>
        </p:txBody>
      </p:sp>
    </p:spTree>
    <p:extLst>
      <p:ext uri="{BB962C8B-B14F-4D97-AF65-F5344CB8AC3E}">
        <p14:creationId xmlns:p14="http://schemas.microsoft.com/office/powerpoint/2010/main" val="42660907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a quick note about passive and active voice. Passive voice gets a bad rep, with good reason sometimes. When used to make something more flowery, it can be confusing and the reader can lose track of what you’re saying. BUT passive voice has a place. It’s helpful to skirt blame or to de-emphasize an action. Use both as effectively as possible. </a:t>
            </a:r>
          </a:p>
        </p:txBody>
      </p:sp>
      <p:sp>
        <p:nvSpPr>
          <p:cNvPr id="4" name="Slide Number Placeholder 3"/>
          <p:cNvSpPr>
            <a:spLocks noGrp="1"/>
          </p:cNvSpPr>
          <p:nvPr>
            <p:ph type="sldNum" sz="quarter" idx="5"/>
          </p:nvPr>
        </p:nvSpPr>
        <p:spPr/>
        <p:txBody>
          <a:bodyPr/>
          <a:lstStyle/>
          <a:p>
            <a:fld id="{E2780FBB-F712-42E7-8C2F-226D98798B3F}" type="slidenum">
              <a:rPr lang="en-US" smtClean="0"/>
              <a:t>24</a:t>
            </a:fld>
            <a:endParaRPr lang="en-US"/>
          </a:p>
        </p:txBody>
      </p:sp>
    </p:spTree>
    <p:extLst>
      <p:ext uri="{BB962C8B-B14F-4D97-AF65-F5344CB8AC3E}">
        <p14:creationId xmlns:p14="http://schemas.microsoft.com/office/powerpoint/2010/main" val="18721386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780FBB-F712-42E7-8C2F-226D98798B3F}" type="slidenum">
              <a:rPr lang="en-US" smtClean="0"/>
              <a:t>25</a:t>
            </a:fld>
            <a:endParaRPr lang="en-US"/>
          </a:p>
        </p:txBody>
      </p:sp>
    </p:spTree>
    <p:extLst>
      <p:ext uri="{BB962C8B-B14F-4D97-AF65-F5344CB8AC3E}">
        <p14:creationId xmlns:p14="http://schemas.microsoft.com/office/powerpoint/2010/main" val="21245147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going to talk a little about writing in general, knowing what the purpose of our writing is, which will help us tailor it for our audience, and then we will talk specifically about ways to identify and write specifically for that audience. We’ll talk about how we write for understanding while still being persuasive, how to be credible and professional while still being assertive, and how plain language really is more professional.</a:t>
            </a:r>
          </a:p>
        </p:txBody>
      </p:sp>
      <p:sp>
        <p:nvSpPr>
          <p:cNvPr id="4" name="Slide Number Placeholder 3"/>
          <p:cNvSpPr>
            <a:spLocks noGrp="1"/>
          </p:cNvSpPr>
          <p:nvPr>
            <p:ph type="sldNum" sz="quarter" idx="5"/>
          </p:nvPr>
        </p:nvSpPr>
        <p:spPr/>
        <p:txBody>
          <a:bodyPr/>
          <a:lstStyle/>
          <a:p>
            <a:fld id="{E2780FBB-F712-42E7-8C2F-226D98798B3F}" type="slidenum">
              <a:rPr lang="en-US" smtClean="0"/>
              <a:t>3</a:t>
            </a:fld>
            <a:endParaRPr lang="en-US"/>
          </a:p>
        </p:txBody>
      </p:sp>
    </p:spTree>
    <p:extLst>
      <p:ext uri="{BB962C8B-B14F-4D97-AF65-F5344CB8AC3E}">
        <p14:creationId xmlns:p14="http://schemas.microsoft.com/office/powerpoint/2010/main" val="29735024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know not everyone here is a lawyer, and even if we were, we all write for different reasons right? We send a million emails every day, we write memos, reports, briefs, orders, notes, letters, etc. So there are many kinds of writing that each requires a different style because we are writing both for different reasons and to different people. If we were to write an email to a judge, it would look different than an email to a colleague. Or an email and a brief, both to a judge would be different. So we have to keep in mind both the reason/thing we are writing and the person we are writing for.</a:t>
            </a:r>
          </a:p>
          <a:p>
            <a:r>
              <a:rPr lang="en-US" dirty="0"/>
              <a:t>And we write in all of these ways every day, probably, without necessarily even knowing it.</a:t>
            </a:r>
          </a:p>
        </p:txBody>
      </p:sp>
      <p:sp>
        <p:nvSpPr>
          <p:cNvPr id="4" name="Slide Number Placeholder 3"/>
          <p:cNvSpPr>
            <a:spLocks noGrp="1"/>
          </p:cNvSpPr>
          <p:nvPr>
            <p:ph type="sldNum" sz="quarter" idx="5"/>
          </p:nvPr>
        </p:nvSpPr>
        <p:spPr/>
        <p:txBody>
          <a:bodyPr/>
          <a:lstStyle/>
          <a:p>
            <a:fld id="{E2780FBB-F712-42E7-8C2F-226D98798B3F}" type="slidenum">
              <a:rPr lang="en-US" smtClean="0"/>
              <a:t>5</a:t>
            </a:fld>
            <a:endParaRPr lang="en-US"/>
          </a:p>
        </p:txBody>
      </p:sp>
    </p:spTree>
    <p:extLst>
      <p:ext uri="{BB962C8B-B14F-4D97-AF65-F5344CB8AC3E}">
        <p14:creationId xmlns:p14="http://schemas.microsoft.com/office/powerpoint/2010/main" val="974007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talk about purposes of writing. I picked three that we use most often at the PRC that can show the difference between different purposes of writing essentially the same thing. </a:t>
            </a:r>
          </a:p>
          <a:p>
            <a:endParaRPr lang="en-US" dirty="0"/>
          </a:p>
          <a:p>
            <a:r>
              <a:rPr lang="en-US" dirty="0"/>
              <a:t>o, let’s take the revenue requirement formula, which, if you’re talking about the RR formula, and you’re talking to person about it who knows what you’re talking about if you were to know them this, then you probably don’t need to add any additional information. </a:t>
            </a:r>
          </a:p>
          <a:p>
            <a:r>
              <a:rPr lang="en-US" dirty="0"/>
              <a:t>But if you’re trying to explain it to someone else, you might want to do it this way. </a:t>
            </a:r>
          </a:p>
          <a:p>
            <a:r>
              <a:rPr lang="en-US" dirty="0"/>
              <a:t>And if you’re trying to persuade someone to use it as an approach, you might do it this way. </a:t>
            </a:r>
          </a:p>
          <a:p>
            <a:endParaRPr lang="en-US" dirty="0"/>
          </a:p>
          <a:p>
            <a:r>
              <a:rPr lang="en-US" dirty="0"/>
              <a:t>Each has the formula built in, but uses it in a way that is meant for the audience.</a:t>
            </a:r>
          </a:p>
        </p:txBody>
      </p:sp>
      <p:sp>
        <p:nvSpPr>
          <p:cNvPr id="4" name="Slide Number Placeholder 3"/>
          <p:cNvSpPr>
            <a:spLocks noGrp="1"/>
          </p:cNvSpPr>
          <p:nvPr>
            <p:ph type="sldNum" sz="quarter" idx="5"/>
          </p:nvPr>
        </p:nvSpPr>
        <p:spPr/>
        <p:txBody>
          <a:bodyPr/>
          <a:lstStyle/>
          <a:p>
            <a:fld id="{E2780FBB-F712-42E7-8C2F-226D98798B3F}" type="slidenum">
              <a:rPr lang="en-US" smtClean="0"/>
              <a:t>6</a:t>
            </a:fld>
            <a:endParaRPr lang="en-US"/>
          </a:p>
        </p:txBody>
      </p:sp>
    </p:spTree>
    <p:extLst>
      <p:ext uri="{BB962C8B-B14F-4D97-AF65-F5344CB8AC3E}">
        <p14:creationId xmlns:p14="http://schemas.microsoft.com/office/powerpoint/2010/main" val="3233865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so once we know what the purpose is of what we are writing, we need to figure out who is going to read it. The main point here is that you are not writing for yourself, unless it’s a journal or something. But unlikely in a professional context. </a:t>
            </a:r>
            <a:r>
              <a:rPr lang="en-US" dirty="0">
                <a:sym typeface="Wingdings" panose="05000000000000000000" pitchFamily="2" charset="2"/>
              </a:rPr>
              <a:t> So yes, you know what you are saying, but remember the point is to make your points understood – and keep them from being misunderstood – </a:t>
            </a:r>
            <a:r>
              <a:rPr lang="en-US" dirty="0"/>
              <a:t>So before you start writing, think of all the people who might read it. If you’re writing a proposed order, it will be other attorneys, clerks, the judge, and eventually the client and the public. Keep all those in mind when you’re writing and try to understand how and when they will read it. When you’re reviewing it, try to look at it from the readers’ perspective and remove common barriers – this is especially important here because we have so many acronyms and shorthand, but the judges and the public are not going to know those. It’s better to put them in the text directly than to have a glossary or footnote because those disrupt the flow of the reading, but if you’re only writing for another group of people who understands that shorthand, you can probably just include a glossary that may or may not be referenced. </a:t>
            </a:r>
          </a:p>
        </p:txBody>
      </p:sp>
      <p:sp>
        <p:nvSpPr>
          <p:cNvPr id="4" name="Slide Number Placeholder 3"/>
          <p:cNvSpPr>
            <a:spLocks noGrp="1"/>
          </p:cNvSpPr>
          <p:nvPr>
            <p:ph type="sldNum" sz="quarter" idx="5"/>
          </p:nvPr>
        </p:nvSpPr>
        <p:spPr/>
        <p:txBody>
          <a:bodyPr/>
          <a:lstStyle/>
          <a:p>
            <a:fld id="{E2780FBB-F712-42E7-8C2F-226D98798B3F}" type="slidenum">
              <a:rPr lang="en-US" smtClean="0"/>
              <a:t>7</a:t>
            </a:fld>
            <a:endParaRPr lang="en-US"/>
          </a:p>
        </p:txBody>
      </p:sp>
    </p:spTree>
    <p:extLst>
      <p:ext uri="{BB962C8B-B14F-4D97-AF65-F5344CB8AC3E}">
        <p14:creationId xmlns:p14="http://schemas.microsoft.com/office/powerpoint/2010/main" val="41462094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who do we normally write for? It’s a lot to keep in mind, but if you think of everyone who might need to read what you’re writing and write for the “lowest common denominator” you should be able to make yourself understood. </a:t>
            </a:r>
          </a:p>
        </p:txBody>
      </p:sp>
      <p:sp>
        <p:nvSpPr>
          <p:cNvPr id="4" name="Slide Number Placeholder 3"/>
          <p:cNvSpPr>
            <a:spLocks noGrp="1"/>
          </p:cNvSpPr>
          <p:nvPr>
            <p:ph type="sldNum" sz="quarter" idx="5"/>
          </p:nvPr>
        </p:nvSpPr>
        <p:spPr/>
        <p:txBody>
          <a:bodyPr/>
          <a:lstStyle/>
          <a:p>
            <a:fld id="{E2780FBB-F712-42E7-8C2F-226D98798B3F}" type="slidenum">
              <a:rPr lang="en-US" smtClean="0"/>
              <a:t>8</a:t>
            </a:fld>
            <a:endParaRPr lang="en-US"/>
          </a:p>
        </p:txBody>
      </p:sp>
    </p:spTree>
    <p:extLst>
      <p:ext uri="{BB962C8B-B14F-4D97-AF65-F5344CB8AC3E}">
        <p14:creationId xmlns:p14="http://schemas.microsoft.com/office/powerpoint/2010/main" val="9396363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“LCD,” put yourself in the shoes of your reader. Do they work in this field? Do you need to explain or persuade? Do you need to help them care about and pay attention to what you have to say? Keep in mind that most people don’t have the time, attention, or patience to read hundreds of pages. If you want to make your point – whatever you point is – you will need to be clear, concise, and focused and you’ll need to make whatever the issue is matter to them. You want a good “elevator speech.” </a:t>
            </a:r>
          </a:p>
          <a:p>
            <a:endParaRPr lang="en-US" dirty="0"/>
          </a:p>
          <a:p>
            <a:r>
              <a:rPr lang="en-US" dirty="0"/>
              <a:t>So let’s look at an example outside of what we do of a way this was done really, really well: </a:t>
            </a:r>
          </a:p>
        </p:txBody>
      </p:sp>
      <p:sp>
        <p:nvSpPr>
          <p:cNvPr id="4" name="Slide Number Placeholder 3"/>
          <p:cNvSpPr>
            <a:spLocks noGrp="1"/>
          </p:cNvSpPr>
          <p:nvPr>
            <p:ph type="sldNum" sz="quarter" idx="5"/>
          </p:nvPr>
        </p:nvSpPr>
        <p:spPr/>
        <p:txBody>
          <a:bodyPr/>
          <a:lstStyle/>
          <a:p>
            <a:fld id="{E2780FBB-F712-42E7-8C2F-226D98798B3F}" type="slidenum">
              <a:rPr lang="en-US" smtClean="0"/>
              <a:t>9</a:t>
            </a:fld>
            <a:endParaRPr lang="en-US"/>
          </a:p>
        </p:txBody>
      </p:sp>
    </p:spTree>
    <p:extLst>
      <p:ext uri="{BB962C8B-B14F-4D97-AF65-F5344CB8AC3E}">
        <p14:creationId xmlns:p14="http://schemas.microsoft.com/office/powerpoint/2010/main" val="40990413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780FBB-F712-42E7-8C2F-226D98798B3F}" type="slidenum">
              <a:rPr lang="en-US" smtClean="0"/>
              <a:t>10</a:t>
            </a:fld>
            <a:endParaRPr lang="en-US"/>
          </a:p>
        </p:txBody>
      </p:sp>
    </p:spTree>
    <p:extLst>
      <p:ext uri="{BB962C8B-B14F-4D97-AF65-F5344CB8AC3E}">
        <p14:creationId xmlns:p14="http://schemas.microsoft.com/office/powerpoint/2010/main" val="19301918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3FB0C32-F044-4939-92E4-8BA39B7A391A}"/>
              </a:ext>
              <a:ext uri="{C183D7F6-B498-43B3-948B-1728B52AA6E4}">
                <adec:decorative xmlns:adec="http://schemas.microsoft.com/office/drawing/2017/decorative" val="1"/>
              </a:ext>
            </a:extLst>
          </p:cNvPr>
          <p:cNvSpPr/>
          <p:nvPr userDrawn="1"/>
        </p:nvSpPr>
        <p:spPr>
          <a:xfrm>
            <a:off x="3050" y="-66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584BE8A-3E34-4967-9E7C-13EC8F6A990A}"/>
              </a:ext>
              <a:ext uri="{C183D7F6-B498-43B3-948B-1728B52AA6E4}">
                <adec:decorative xmlns:adec="http://schemas.microsoft.com/office/drawing/2017/decorative" val="1"/>
              </a:ext>
            </a:extLst>
          </p:cNvPr>
          <p:cNvSpPr/>
          <p:nvPr userDrawn="1"/>
        </p:nvSpPr>
        <p:spPr>
          <a:xfrm>
            <a:off x="3050" y="-663"/>
            <a:ext cx="12188952" cy="6858000"/>
          </a:xfrm>
          <a:prstGeom prst="rect">
            <a:avLst/>
          </a:prstGeom>
          <a:gradFill flip="none" rotWithShape="1">
            <a:gsLst>
              <a:gs pos="0">
                <a:schemeClr val="accent2">
                  <a:alpha val="60000"/>
                </a:schemeClr>
              </a:gs>
              <a:gs pos="100000">
                <a:schemeClr val="accent1">
                  <a:alpha val="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9BFF676-EC35-4FFD-8894-CA4F2830700A}"/>
              </a:ext>
              <a:ext uri="{C183D7F6-B498-43B3-948B-1728B52AA6E4}">
                <adec:decorative xmlns:adec="http://schemas.microsoft.com/office/drawing/2017/decorative" val="1"/>
              </a:ext>
            </a:extLst>
          </p:cNvPr>
          <p:cNvSpPr/>
          <p:nvPr userDrawn="1"/>
        </p:nvSpPr>
        <p:spPr>
          <a:xfrm>
            <a:off x="3050" y="0"/>
            <a:ext cx="12188952" cy="6858000"/>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32DA1557-E095-4C82-B659-3AF550080BB1}"/>
              </a:ext>
              <a:ext uri="{C183D7F6-B498-43B3-948B-1728B52AA6E4}">
                <adec:decorative xmlns:adec="http://schemas.microsoft.com/office/drawing/2017/decorative" val="1"/>
              </a:ext>
            </a:extLst>
          </p:cNvPr>
          <p:cNvSpPr/>
          <p:nvPr userDrawn="1"/>
        </p:nvSpPr>
        <p:spPr>
          <a:xfrm rot="16200000">
            <a:off x="2746250" y="-663"/>
            <a:ext cx="6857999" cy="6857998"/>
          </a:xfrm>
          <a:prstGeom prst="ellipse">
            <a:avLst/>
          </a:prstGeom>
          <a:gradFill>
            <a:gsLst>
              <a:gs pos="0">
                <a:schemeClr val="accent1">
                  <a:lumMod val="20000"/>
                  <a:lumOff val="80000"/>
                  <a:alpha val="40000"/>
                </a:schemeClr>
              </a:gs>
              <a:gs pos="100000">
                <a:schemeClr val="accent1">
                  <a:alpha val="40000"/>
                </a:schemeClr>
              </a:gs>
            </a:gsLst>
            <a:lin ang="2700000" scaled="1"/>
          </a:gradFill>
          <a:ln>
            <a:noFill/>
          </a:ln>
          <a:effectLst>
            <a:softEdge rad="520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9F34E5EF-94D7-4AE0-BDD1-81A3ECDE614C}"/>
              </a:ext>
              <a:ext uri="{C183D7F6-B498-43B3-948B-1728B52AA6E4}">
                <adec:decorative xmlns:adec="http://schemas.microsoft.com/office/drawing/2017/decorative" val="1"/>
              </a:ext>
            </a:extLst>
          </p:cNvPr>
          <p:cNvSpPr/>
          <p:nvPr userDrawn="1"/>
        </p:nvSpPr>
        <p:spPr>
          <a:xfrm rot="16200000">
            <a:off x="77040" y="1193411"/>
            <a:ext cx="5589934" cy="5737916"/>
          </a:xfrm>
          <a:prstGeom prst="ellipse">
            <a:avLst/>
          </a:prstGeom>
          <a:gradFill>
            <a:gsLst>
              <a:gs pos="0">
                <a:schemeClr val="accent1">
                  <a:alpha val="40000"/>
                </a:schemeClr>
              </a:gs>
              <a:gs pos="100000">
                <a:schemeClr val="accent5">
                  <a:alpha val="20000"/>
                </a:schemeClr>
              </a:gs>
            </a:gsLst>
            <a:lin ang="2700000" scaled="1"/>
          </a:gradFill>
          <a:ln>
            <a:noFill/>
          </a:ln>
          <a:effectLst>
            <a:softEdge rad="952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D829E57E-3199-4AAA-B2D5-F93264FDA0B5}"/>
              </a:ext>
              <a:ext uri="{C183D7F6-B498-43B3-948B-1728B52AA6E4}">
                <adec:decorative xmlns:adec="http://schemas.microsoft.com/office/drawing/2017/decorative" val="1"/>
              </a:ext>
            </a:extLst>
          </p:cNvPr>
          <p:cNvSpPr/>
          <p:nvPr userDrawn="1"/>
        </p:nvSpPr>
        <p:spPr>
          <a:xfrm rot="16200000">
            <a:off x="6442672" y="193606"/>
            <a:ext cx="5760743" cy="5737917"/>
          </a:xfrm>
          <a:prstGeom prst="ellipse">
            <a:avLst/>
          </a:prstGeom>
          <a:gradFill>
            <a:gsLst>
              <a:gs pos="0">
                <a:schemeClr val="accent1">
                  <a:alpha val="20000"/>
                </a:schemeClr>
              </a:gs>
              <a:gs pos="100000">
                <a:schemeClr val="accent5">
                  <a:alpha val="40000"/>
                </a:schemeClr>
              </a:gs>
            </a:gsLst>
            <a:lin ang="2700000" scaled="1"/>
          </a:gradFill>
          <a:ln>
            <a:noFill/>
          </a:ln>
          <a:effectLst>
            <a:softEdge rad="1003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descr="Tag=CustomerPhoto&#10;Crop=1&#10;Align=N/A">
            <a:extLst>
              <a:ext uri="{FF2B5EF4-FFF2-40B4-BE49-F238E27FC236}">
                <a16:creationId xmlns:a16="http://schemas.microsoft.com/office/drawing/2014/main" id="{8A791822-0971-4E61-A5E4-9AAD258F58E3}"/>
              </a:ext>
            </a:extLst>
          </p:cNvPr>
          <p:cNvPicPr>
            <a:picLocks/>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3048" y="-663"/>
            <a:ext cx="12188952" cy="6858000"/>
          </a:xfrm>
          <a:prstGeom prst="rect">
            <a:avLst/>
          </a:prstGeom>
        </p:spPr>
      </p:pic>
      <p:sp>
        <p:nvSpPr>
          <p:cNvPr id="18" name="Title 1">
            <a:extLst>
              <a:ext uri="{FF2B5EF4-FFF2-40B4-BE49-F238E27FC236}">
                <a16:creationId xmlns:a16="http://schemas.microsoft.com/office/drawing/2014/main" id="{B86D7D99-F789-4EDA-861D-B6B994F05F1D}"/>
              </a:ext>
            </a:extLst>
          </p:cNvPr>
          <p:cNvSpPr>
            <a:spLocks noGrp="1"/>
          </p:cNvSpPr>
          <p:nvPr>
            <p:ph type="ctrTitle"/>
          </p:nvPr>
        </p:nvSpPr>
        <p:spPr>
          <a:xfrm>
            <a:off x="1527050" y="1121700"/>
            <a:ext cx="9144000" cy="2387600"/>
          </a:xfrm>
        </p:spPr>
        <p:txBody>
          <a:bodyPr/>
          <a:lstStyle>
            <a:lvl1pPr algn="ctr">
              <a:defRPr>
                <a:solidFill>
                  <a:schemeClr val="bg1"/>
                </a:solidFill>
              </a:defRPr>
            </a:lvl1pPr>
          </a:lstStyle>
          <a:p>
            <a:r>
              <a:rPr lang="en-US">
                <a:solidFill>
                  <a:srgbClr val="FFFFFF"/>
                </a:solidFill>
                <a:effectLst>
                  <a:outerShdw blurRad="38100" dist="38100" dir="2700000" algn="tl">
                    <a:srgbClr val="000000">
                      <a:alpha val="43137"/>
                    </a:srgbClr>
                  </a:outerShdw>
                </a:effectLst>
                <a:ea typeface="Cambria" panose="02040503050406030204" pitchFamily="18" charset="0"/>
                <a:cs typeface="Sabon Next LT" panose="020B0502040204020203" pitchFamily="2" charset="0"/>
              </a:rPr>
              <a:t>Click to edit Master title style</a:t>
            </a:r>
            <a:endParaRPr lang="en-US" dirty="0">
              <a:solidFill>
                <a:srgbClr val="FFFFFF"/>
              </a:solidFill>
              <a:effectLst>
                <a:outerShdw blurRad="38100" dist="38100" dir="2700000" algn="tl">
                  <a:srgbClr val="000000">
                    <a:alpha val="43137"/>
                  </a:srgbClr>
                </a:outerShdw>
              </a:effectLst>
              <a:ea typeface="Cambria" panose="02040503050406030204" pitchFamily="18" charset="0"/>
              <a:cs typeface="Sabon Next LT" panose="020B0502040204020203" pitchFamily="2" charset="0"/>
            </a:endParaRPr>
          </a:p>
        </p:txBody>
      </p:sp>
      <p:sp>
        <p:nvSpPr>
          <p:cNvPr id="20" name="Text Placeholder 12">
            <a:extLst>
              <a:ext uri="{FF2B5EF4-FFF2-40B4-BE49-F238E27FC236}">
                <a16:creationId xmlns:a16="http://schemas.microsoft.com/office/drawing/2014/main" id="{2B39487B-EA73-4D7B-93AA-D63B49F4DA7F}"/>
              </a:ext>
            </a:extLst>
          </p:cNvPr>
          <p:cNvSpPr>
            <a:spLocks noGrp="1"/>
          </p:cNvSpPr>
          <p:nvPr>
            <p:ph type="body" sz="quarter" idx="15"/>
          </p:nvPr>
        </p:nvSpPr>
        <p:spPr>
          <a:xfrm>
            <a:off x="1527050" y="3600450"/>
            <a:ext cx="9144000" cy="2451100"/>
          </a:xfrm>
        </p:spPr>
        <p:txBody>
          <a:bodyPr>
            <a:normAutofit/>
          </a:bodyPr>
          <a:lstStyle>
            <a:lvl1pPr marL="0" indent="0" algn="ctr">
              <a:buNone/>
              <a:defRPr sz="2800">
                <a:solidFill>
                  <a:schemeClr val="bg1"/>
                </a:solidFill>
                <a:effectLst/>
                <a:latin typeface="+mn-lt"/>
              </a:defRPr>
            </a:lvl1pPr>
          </a:lstStyle>
          <a:p>
            <a:pPr lvl="0"/>
            <a:r>
              <a:rPr lang="en-US"/>
              <a:t>Click to edit Master text styles</a:t>
            </a:r>
          </a:p>
        </p:txBody>
      </p:sp>
    </p:spTree>
    <p:extLst>
      <p:ext uri="{BB962C8B-B14F-4D97-AF65-F5344CB8AC3E}">
        <p14:creationId xmlns:p14="http://schemas.microsoft.com/office/powerpoint/2010/main" val="11555448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ummary">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8B9F00-8450-475B-B155-993BAF212AF6}"/>
              </a:ext>
            </a:extLst>
          </p:cNvPr>
          <p:cNvSpPr>
            <a:spLocks noGrp="1"/>
          </p:cNvSpPr>
          <p:nvPr>
            <p:ph type="dt" sz="half" idx="10"/>
          </p:nvPr>
        </p:nvSpPr>
        <p:spPr/>
        <p:txBody>
          <a:bodyPr/>
          <a:lstStyle/>
          <a:p>
            <a:fld id="{0D038DC8-7C11-4F77-96B5-CE322AC7929E}" type="datetime1">
              <a:rPr lang="en-US" smtClean="0"/>
              <a:t>11/8/2023</a:t>
            </a:fld>
            <a:endParaRPr lang="en-US"/>
          </a:p>
        </p:txBody>
      </p:sp>
      <p:sp>
        <p:nvSpPr>
          <p:cNvPr id="3" name="Footer Placeholder 2">
            <a:extLst>
              <a:ext uri="{FF2B5EF4-FFF2-40B4-BE49-F238E27FC236}">
                <a16:creationId xmlns:a16="http://schemas.microsoft.com/office/drawing/2014/main" id="{5C0FDDA3-8E6F-42F7-BFBE-7FA9C647CA4E}"/>
              </a:ext>
            </a:extLst>
          </p:cNvPr>
          <p:cNvSpPr>
            <a:spLocks noGrp="1"/>
          </p:cNvSpPr>
          <p:nvPr>
            <p:ph type="ftr" sz="quarter" idx="11"/>
          </p:nvPr>
        </p:nvSpPr>
        <p:spPr/>
        <p:txBody>
          <a:bodyPr/>
          <a:lstStyle/>
          <a:p>
            <a:r>
              <a:rPr lang="en-US"/>
              <a:t>Writing for Your Audience</a:t>
            </a:r>
            <a:endParaRPr lang="en-US" dirty="0"/>
          </a:p>
        </p:txBody>
      </p:sp>
      <p:sp>
        <p:nvSpPr>
          <p:cNvPr id="4" name="Slide Number Placeholder 3">
            <a:extLst>
              <a:ext uri="{FF2B5EF4-FFF2-40B4-BE49-F238E27FC236}">
                <a16:creationId xmlns:a16="http://schemas.microsoft.com/office/drawing/2014/main" id="{B6C8E678-81B8-4356-9624-A0B999536312}"/>
              </a:ext>
            </a:extLst>
          </p:cNvPr>
          <p:cNvSpPr>
            <a:spLocks noGrp="1"/>
          </p:cNvSpPr>
          <p:nvPr>
            <p:ph type="sldNum" sz="quarter" idx="12"/>
          </p:nvPr>
        </p:nvSpPr>
        <p:spPr/>
        <p:txBody>
          <a:bodyPr/>
          <a:lstStyle/>
          <a:p>
            <a:fld id="{28844951-7827-47D4-8276-7DDE1FA7D85A}" type="slidenum">
              <a:rPr lang="en-US" smtClean="0"/>
              <a:t>‹#›</a:t>
            </a:fld>
            <a:endParaRPr lang="en-US"/>
          </a:p>
        </p:txBody>
      </p:sp>
      <p:sp>
        <p:nvSpPr>
          <p:cNvPr id="6" name="Title 1">
            <a:extLst>
              <a:ext uri="{FF2B5EF4-FFF2-40B4-BE49-F238E27FC236}">
                <a16:creationId xmlns:a16="http://schemas.microsoft.com/office/drawing/2014/main" id="{673294AE-7408-47DB-898D-41F8C069B42E}"/>
              </a:ext>
            </a:extLst>
          </p:cNvPr>
          <p:cNvSpPr>
            <a:spLocks noGrp="1"/>
          </p:cNvSpPr>
          <p:nvPr>
            <p:ph type="title"/>
          </p:nvPr>
        </p:nvSpPr>
        <p:spPr>
          <a:xfrm>
            <a:off x="841248" y="857251"/>
            <a:ext cx="6156051" cy="2076450"/>
          </a:xfrm>
        </p:spPr>
        <p:txBody>
          <a:bodyPr anchor="b">
            <a:normAutofit/>
          </a:bodyPr>
          <a:lstStyle/>
          <a:p>
            <a:r>
              <a:rPr lang="en-US" sz="4400">
                <a:gradFill flip="none" rotWithShape="1">
                  <a:gsLst>
                    <a:gs pos="0">
                      <a:schemeClr val="accent5">
                        <a:alpha val="70000"/>
                      </a:schemeClr>
                    </a:gs>
                    <a:gs pos="100000">
                      <a:schemeClr val="accent1">
                        <a:alpha val="70000"/>
                      </a:schemeClr>
                    </a:gs>
                  </a:gsLst>
                  <a:lin ang="0" scaled="1"/>
                  <a:tileRect/>
                </a:gradFill>
              </a:rPr>
              <a:t>Click to edit Master title style</a:t>
            </a:r>
            <a:endParaRPr lang="en-US" sz="4400" dirty="0">
              <a:gradFill flip="none" rotWithShape="1">
                <a:gsLst>
                  <a:gs pos="0">
                    <a:schemeClr val="accent5">
                      <a:alpha val="70000"/>
                    </a:schemeClr>
                  </a:gs>
                  <a:gs pos="100000">
                    <a:schemeClr val="accent1">
                      <a:alpha val="70000"/>
                    </a:schemeClr>
                  </a:gs>
                </a:gsLst>
                <a:lin ang="0" scaled="1"/>
                <a:tileRect/>
              </a:gradFill>
            </a:endParaRPr>
          </a:p>
        </p:txBody>
      </p:sp>
      <p:sp>
        <p:nvSpPr>
          <p:cNvPr id="7" name="Content Placeholder 2">
            <a:extLst>
              <a:ext uri="{FF2B5EF4-FFF2-40B4-BE49-F238E27FC236}">
                <a16:creationId xmlns:a16="http://schemas.microsoft.com/office/drawing/2014/main" id="{E973052A-4118-4E04-81F8-A44EC172FE46}"/>
              </a:ext>
            </a:extLst>
          </p:cNvPr>
          <p:cNvSpPr>
            <a:spLocks noGrp="1"/>
          </p:cNvSpPr>
          <p:nvPr>
            <p:ph idx="1"/>
          </p:nvPr>
        </p:nvSpPr>
        <p:spPr>
          <a:xfrm>
            <a:off x="841247" y="3190875"/>
            <a:ext cx="6156052" cy="2986087"/>
          </a:xfrm>
        </p:spPr>
        <p:txBody>
          <a:bodyPr>
            <a:normAutofit/>
          </a:bodyPr>
          <a:lstStyle>
            <a:lvl1pPr marL="0" indent="0">
              <a:buNone/>
              <a:defRPr sz="2200"/>
            </a:lvl1pPr>
          </a:lstStyle>
          <a:p>
            <a:pPr marL="228600" lvl="0" indent="-228600"/>
            <a:r>
              <a:rPr lang="en-US" sz="2000">
                <a:solidFill>
                  <a:schemeClr val="tx2">
                    <a:alpha val="60000"/>
                  </a:schemeClr>
                </a:solidFill>
              </a:rPr>
              <a:t>Click to edit Master text styles</a:t>
            </a:r>
          </a:p>
        </p:txBody>
      </p:sp>
      <p:sp>
        <p:nvSpPr>
          <p:cNvPr id="10" name="Date Placeholder 3">
            <a:extLst>
              <a:ext uri="{FF2B5EF4-FFF2-40B4-BE49-F238E27FC236}">
                <a16:creationId xmlns:a16="http://schemas.microsoft.com/office/drawing/2014/main" id="{8988D1E1-6064-4D6A-9EB1-578E20A2A0ED}"/>
              </a:ext>
            </a:extLst>
          </p:cNvPr>
          <p:cNvSpPr txBox="1">
            <a:spLocks/>
          </p:cNvSpPr>
          <p:nvPr userDrawn="1"/>
        </p:nvSpPr>
        <p:spPr>
          <a:xfrm>
            <a:off x="841248" y="6429375"/>
            <a:ext cx="2646725" cy="365125"/>
          </a:xfrm>
          <a:prstGeom prst="rect">
            <a:avLst/>
          </a:prstGeom>
        </p:spPr>
        <p:txBody>
          <a:bodyPr vert="horz" lIns="91440" tIns="45720" rIns="91440" bIns="45720" rtlCol="0" anchor="ctr"/>
          <a:lstStyle>
            <a:defPPr>
              <a:defRPr lang="en-US"/>
            </a:defPPr>
            <a:lvl1pPr marL="0" algn="l" defTabSz="914400" rtl="0" eaLnBrk="1" latinLnBrk="0" hangingPunct="1">
              <a:defRPr sz="900" kern="1200" cap="all" spc="150"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B23B9F-B223-42FC-B961-B8BFC75D2259}" type="datetime1">
              <a:rPr lang="en-US" smtClean="0">
                <a:solidFill>
                  <a:schemeClr val="tx2">
                    <a:alpha val="60000"/>
                  </a:schemeClr>
                </a:solidFill>
              </a:rPr>
              <a:pPr/>
              <a:t>11/8/2023</a:t>
            </a:fld>
            <a:endParaRPr lang="en-US" dirty="0">
              <a:solidFill>
                <a:schemeClr val="tx2">
                  <a:alpha val="60000"/>
                </a:schemeClr>
              </a:solidFill>
            </a:endParaRPr>
          </a:p>
        </p:txBody>
      </p:sp>
      <p:sp>
        <p:nvSpPr>
          <p:cNvPr id="11" name="Footer Placeholder 4">
            <a:extLst>
              <a:ext uri="{FF2B5EF4-FFF2-40B4-BE49-F238E27FC236}">
                <a16:creationId xmlns:a16="http://schemas.microsoft.com/office/drawing/2014/main" id="{BD47C5CB-0317-4DC6-A76F-38A5BB1FD1C2}"/>
              </a:ext>
            </a:extLst>
          </p:cNvPr>
          <p:cNvSpPr txBox="1">
            <a:spLocks/>
          </p:cNvSpPr>
          <p:nvPr userDrawn="1"/>
        </p:nvSpPr>
        <p:spPr>
          <a:xfrm>
            <a:off x="4044696" y="642937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900" kern="1200" cap="all" spc="150"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2">
                    <a:alpha val="60000"/>
                  </a:schemeClr>
                </a:solidFill>
              </a:rPr>
              <a:t>Sample footer text</a:t>
            </a:r>
          </a:p>
        </p:txBody>
      </p:sp>
      <p:sp>
        <p:nvSpPr>
          <p:cNvPr id="12" name="Slide Number Placeholder 5">
            <a:extLst>
              <a:ext uri="{FF2B5EF4-FFF2-40B4-BE49-F238E27FC236}">
                <a16:creationId xmlns:a16="http://schemas.microsoft.com/office/drawing/2014/main" id="{8CCF6E15-0BE7-453B-BBD4-B379C390AD22}"/>
              </a:ext>
            </a:extLst>
          </p:cNvPr>
          <p:cNvSpPr txBox="1">
            <a:spLocks/>
          </p:cNvSpPr>
          <p:nvPr userDrawn="1"/>
        </p:nvSpPr>
        <p:spPr>
          <a:xfrm>
            <a:off x="8613648" y="64293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cap="all" spc="150"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8844951-7827-47D4-8276-7DDE1FA7D85A}" type="slidenum">
              <a:rPr lang="en-US" smtClean="0">
                <a:solidFill>
                  <a:schemeClr val="tx2">
                    <a:alpha val="60000"/>
                  </a:schemeClr>
                </a:solidFill>
              </a:rPr>
              <a:pPr/>
              <a:t>‹#›</a:t>
            </a:fld>
            <a:endParaRPr lang="en-US" dirty="0">
              <a:solidFill>
                <a:schemeClr val="tx2">
                  <a:alpha val="60000"/>
                </a:schemeClr>
              </a:solidFill>
            </a:endParaRPr>
          </a:p>
        </p:txBody>
      </p:sp>
      <p:sp>
        <p:nvSpPr>
          <p:cNvPr id="14" name="Picture Placeholder 13">
            <a:extLst>
              <a:ext uri="{FF2B5EF4-FFF2-40B4-BE49-F238E27FC236}">
                <a16:creationId xmlns:a16="http://schemas.microsoft.com/office/drawing/2014/main" id="{0E092228-4487-4E3A-AEE3-12DC34A061E2}"/>
              </a:ext>
            </a:extLst>
          </p:cNvPr>
          <p:cNvSpPr>
            <a:spLocks noGrp="1"/>
          </p:cNvSpPr>
          <p:nvPr>
            <p:ph type="pic" sz="quarter" idx="13"/>
          </p:nvPr>
        </p:nvSpPr>
        <p:spPr>
          <a:xfrm>
            <a:off x="7424928" y="484632"/>
            <a:ext cx="4279392" cy="2862072"/>
          </a:xfrm>
          <a:solidFill>
            <a:schemeClr val="accent6"/>
          </a:solidFill>
        </p:spPr>
        <p:txBody>
          <a:bodyPr/>
          <a:lstStyle/>
          <a:p>
            <a:r>
              <a:rPr lang="en-US"/>
              <a:t>Click icon to add picture</a:t>
            </a:r>
          </a:p>
        </p:txBody>
      </p:sp>
      <p:sp>
        <p:nvSpPr>
          <p:cNvPr id="15" name="Picture Placeholder 13">
            <a:extLst>
              <a:ext uri="{FF2B5EF4-FFF2-40B4-BE49-F238E27FC236}">
                <a16:creationId xmlns:a16="http://schemas.microsoft.com/office/drawing/2014/main" id="{6AB20921-6E7F-4BD8-9399-D18CABB64B9A}"/>
              </a:ext>
            </a:extLst>
          </p:cNvPr>
          <p:cNvSpPr>
            <a:spLocks noGrp="1"/>
          </p:cNvSpPr>
          <p:nvPr>
            <p:ph type="pic" sz="quarter" idx="14"/>
          </p:nvPr>
        </p:nvSpPr>
        <p:spPr>
          <a:xfrm>
            <a:off x="7424928" y="3511296"/>
            <a:ext cx="4279392" cy="2862072"/>
          </a:xfrm>
          <a:solidFill>
            <a:schemeClr val="accent6"/>
          </a:solidFill>
        </p:spPr>
        <p:txBody>
          <a:bodyPr/>
          <a:lstStyle/>
          <a:p>
            <a:r>
              <a:rPr lang="en-US"/>
              <a:t>Click icon to add picture</a:t>
            </a:r>
          </a:p>
        </p:txBody>
      </p:sp>
    </p:spTree>
    <p:extLst>
      <p:ext uri="{BB962C8B-B14F-4D97-AF65-F5344CB8AC3E}">
        <p14:creationId xmlns:p14="http://schemas.microsoft.com/office/powerpoint/2010/main" val="42304300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022B425-A1C3-4DFE-BF49-1B9F96D46B2A}"/>
              </a:ext>
            </a:extLst>
          </p:cNvPr>
          <p:cNvSpPr>
            <a:spLocks noGrp="1"/>
          </p:cNvSpPr>
          <p:nvPr>
            <p:ph type="title"/>
          </p:nvPr>
        </p:nvSpPr>
        <p:spPr>
          <a:xfrm>
            <a:off x="841248" y="3893769"/>
            <a:ext cx="5992550" cy="2319306"/>
          </a:xfrm>
        </p:spPr>
        <p:txBody>
          <a:bodyPr anchor="t">
            <a:normAutofit/>
          </a:bodyPr>
          <a:lstStyle/>
          <a:p>
            <a:r>
              <a:rPr lang="en-US" sz="4400">
                <a:gradFill flip="none" rotWithShape="1">
                  <a:gsLst>
                    <a:gs pos="0">
                      <a:schemeClr val="accent5">
                        <a:alpha val="70000"/>
                      </a:schemeClr>
                    </a:gs>
                    <a:gs pos="100000">
                      <a:schemeClr val="accent1">
                        <a:alpha val="70000"/>
                      </a:schemeClr>
                    </a:gs>
                  </a:gsLst>
                  <a:lin ang="0" scaled="1"/>
                  <a:tileRect/>
                </a:gradFill>
              </a:rPr>
              <a:t>Click to edit Master title style</a:t>
            </a:r>
            <a:endParaRPr lang="en-US" sz="4400" dirty="0">
              <a:gradFill flip="none" rotWithShape="1">
                <a:gsLst>
                  <a:gs pos="0">
                    <a:schemeClr val="accent5">
                      <a:alpha val="70000"/>
                    </a:schemeClr>
                  </a:gs>
                  <a:gs pos="100000">
                    <a:schemeClr val="accent1">
                      <a:alpha val="70000"/>
                    </a:schemeClr>
                  </a:gs>
                </a:gsLst>
                <a:lin ang="0" scaled="1"/>
                <a:tileRect/>
              </a:gradFill>
            </a:endParaRPr>
          </a:p>
        </p:txBody>
      </p:sp>
      <p:sp>
        <p:nvSpPr>
          <p:cNvPr id="14" name="Picture Placeholder 13">
            <a:extLst>
              <a:ext uri="{FF2B5EF4-FFF2-40B4-BE49-F238E27FC236}">
                <a16:creationId xmlns:a16="http://schemas.microsoft.com/office/drawing/2014/main" id="{2AEC60F9-EA79-4A18-B040-024AFB62FD5E}"/>
              </a:ext>
            </a:extLst>
          </p:cNvPr>
          <p:cNvSpPr>
            <a:spLocks noGrp="1"/>
          </p:cNvSpPr>
          <p:nvPr>
            <p:ph type="pic" sz="quarter" idx="13"/>
          </p:nvPr>
        </p:nvSpPr>
        <p:spPr>
          <a:xfrm>
            <a:off x="493776" y="484632"/>
            <a:ext cx="11210544" cy="3191256"/>
          </a:xfrm>
          <a:solidFill>
            <a:schemeClr val="accent6"/>
          </a:solidFill>
        </p:spPr>
        <p:txBody>
          <a:bodyPr/>
          <a:lstStyle/>
          <a:p>
            <a:r>
              <a:rPr lang="en-US"/>
              <a:t>Click icon to add picture</a:t>
            </a:r>
            <a:endParaRPr lang="en-US" dirty="0"/>
          </a:p>
        </p:txBody>
      </p:sp>
      <p:sp>
        <p:nvSpPr>
          <p:cNvPr id="9" name="Content Placeholder 2">
            <a:extLst>
              <a:ext uri="{FF2B5EF4-FFF2-40B4-BE49-F238E27FC236}">
                <a16:creationId xmlns:a16="http://schemas.microsoft.com/office/drawing/2014/main" id="{83B88B7B-A749-40EA-A140-38D1E04EFF4F}"/>
              </a:ext>
            </a:extLst>
          </p:cNvPr>
          <p:cNvSpPr>
            <a:spLocks noGrp="1"/>
          </p:cNvSpPr>
          <p:nvPr>
            <p:ph idx="1"/>
          </p:nvPr>
        </p:nvSpPr>
        <p:spPr>
          <a:xfrm>
            <a:off x="6979133" y="3893770"/>
            <a:ext cx="4377714" cy="2319306"/>
          </a:xfrm>
        </p:spPr>
        <p:txBody>
          <a:bodyPr anchor="t">
            <a:normAutofit/>
          </a:bodyPr>
          <a:lstStyle>
            <a:lvl1pPr marL="0" indent="0">
              <a:buNone/>
              <a:defRPr sz="2800"/>
            </a:lvl1pPr>
          </a:lstStyle>
          <a:p>
            <a:pPr marL="228600" lvl="0" indent="-228600"/>
            <a:r>
              <a:rPr lang="en-US" sz="1800">
                <a:solidFill>
                  <a:schemeClr val="tx2">
                    <a:alpha val="60000"/>
                  </a:schemeClr>
                </a:solidFill>
              </a:rPr>
              <a:t>Click to edit Master text styles</a:t>
            </a:r>
          </a:p>
        </p:txBody>
      </p:sp>
      <p:sp>
        <p:nvSpPr>
          <p:cNvPr id="2" name="Date Placeholder 1">
            <a:extLst>
              <a:ext uri="{FF2B5EF4-FFF2-40B4-BE49-F238E27FC236}">
                <a16:creationId xmlns:a16="http://schemas.microsoft.com/office/drawing/2014/main" id="{118B9F00-8450-475B-B155-993BAF212AF6}"/>
              </a:ext>
            </a:extLst>
          </p:cNvPr>
          <p:cNvSpPr>
            <a:spLocks noGrp="1"/>
          </p:cNvSpPr>
          <p:nvPr>
            <p:ph type="dt" sz="half" idx="10"/>
          </p:nvPr>
        </p:nvSpPr>
        <p:spPr>
          <a:xfrm>
            <a:off x="838200" y="6418489"/>
            <a:ext cx="2743200" cy="365125"/>
          </a:xfrm>
        </p:spPr>
        <p:txBody>
          <a:bodyPr/>
          <a:lstStyle/>
          <a:p>
            <a:fld id="{E7C3B6FF-5497-4995-8618-72C032C8B989}" type="datetime1">
              <a:rPr lang="en-US" smtClean="0"/>
              <a:t>11/8/2023</a:t>
            </a:fld>
            <a:endParaRPr lang="en-US"/>
          </a:p>
        </p:txBody>
      </p:sp>
      <p:sp>
        <p:nvSpPr>
          <p:cNvPr id="3" name="Footer Placeholder 2">
            <a:extLst>
              <a:ext uri="{FF2B5EF4-FFF2-40B4-BE49-F238E27FC236}">
                <a16:creationId xmlns:a16="http://schemas.microsoft.com/office/drawing/2014/main" id="{5C0FDDA3-8E6F-42F7-BFBE-7FA9C647CA4E}"/>
              </a:ext>
            </a:extLst>
          </p:cNvPr>
          <p:cNvSpPr>
            <a:spLocks noGrp="1"/>
          </p:cNvSpPr>
          <p:nvPr>
            <p:ph type="ftr" sz="quarter" idx="11"/>
          </p:nvPr>
        </p:nvSpPr>
        <p:spPr/>
        <p:txBody>
          <a:bodyPr/>
          <a:lstStyle/>
          <a:p>
            <a:r>
              <a:rPr lang="en-US"/>
              <a:t>Writing for Your Audience</a:t>
            </a:r>
          </a:p>
        </p:txBody>
      </p:sp>
      <p:sp>
        <p:nvSpPr>
          <p:cNvPr id="4" name="Slide Number Placeholder 3">
            <a:extLst>
              <a:ext uri="{FF2B5EF4-FFF2-40B4-BE49-F238E27FC236}">
                <a16:creationId xmlns:a16="http://schemas.microsoft.com/office/drawing/2014/main" id="{B6C8E678-81B8-4356-9624-A0B999536312}"/>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27613200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8B9F00-8450-475B-B155-993BAF212AF6}"/>
              </a:ext>
            </a:extLst>
          </p:cNvPr>
          <p:cNvSpPr>
            <a:spLocks noGrp="1"/>
          </p:cNvSpPr>
          <p:nvPr>
            <p:ph type="dt" sz="half" idx="10"/>
          </p:nvPr>
        </p:nvSpPr>
        <p:spPr/>
        <p:txBody>
          <a:bodyPr/>
          <a:lstStyle/>
          <a:p>
            <a:fld id="{0EC06CD9-0A7F-45FE-95AB-8D4C93497DED}" type="datetime1">
              <a:rPr lang="en-US" smtClean="0"/>
              <a:t>11/8/2023</a:t>
            </a:fld>
            <a:endParaRPr lang="en-US"/>
          </a:p>
        </p:txBody>
      </p:sp>
      <p:sp>
        <p:nvSpPr>
          <p:cNvPr id="3" name="Footer Placeholder 2">
            <a:extLst>
              <a:ext uri="{FF2B5EF4-FFF2-40B4-BE49-F238E27FC236}">
                <a16:creationId xmlns:a16="http://schemas.microsoft.com/office/drawing/2014/main" id="{5C0FDDA3-8E6F-42F7-BFBE-7FA9C647CA4E}"/>
              </a:ext>
            </a:extLst>
          </p:cNvPr>
          <p:cNvSpPr>
            <a:spLocks noGrp="1"/>
          </p:cNvSpPr>
          <p:nvPr>
            <p:ph type="ftr" sz="quarter" idx="11"/>
          </p:nvPr>
        </p:nvSpPr>
        <p:spPr/>
        <p:txBody>
          <a:bodyPr/>
          <a:lstStyle/>
          <a:p>
            <a:r>
              <a:rPr lang="en-US"/>
              <a:t>Writing for Your Audience</a:t>
            </a:r>
          </a:p>
        </p:txBody>
      </p:sp>
      <p:sp>
        <p:nvSpPr>
          <p:cNvPr id="4" name="Slide Number Placeholder 3">
            <a:extLst>
              <a:ext uri="{FF2B5EF4-FFF2-40B4-BE49-F238E27FC236}">
                <a16:creationId xmlns:a16="http://schemas.microsoft.com/office/drawing/2014/main" id="{B6C8E678-81B8-4356-9624-A0B999536312}"/>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23520951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3B052-A59B-4AE3-A89A-E7748630C15B}"/>
              </a:ext>
            </a:extLst>
          </p:cNvPr>
          <p:cNvSpPr>
            <a:spLocks noGrp="1"/>
          </p:cNvSpPr>
          <p:nvPr>
            <p:ph type="ctrTitle"/>
          </p:nvPr>
        </p:nvSpPr>
        <p:spPr>
          <a:xfrm>
            <a:off x="1524000" y="1122363"/>
            <a:ext cx="9144000" cy="2387600"/>
          </a:xfrm>
        </p:spPr>
        <p:txBody>
          <a:bodyPr anchor="b"/>
          <a:lstStyle>
            <a:lvl1pPr algn="ctr">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BDA9EC4-FEA9-41D2-BE8D-F709F01D37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E155CF-52F5-4879-B7F3-D05812AC4A6D}"/>
              </a:ext>
            </a:extLst>
          </p:cNvPr>
          <p:cNvSpPr>
            <a:spLocks noGrp="1"/>
          </p:cNvSpPr>
          <p:nvPr>
            <p:ph type="dt" sz="half" idx="10"/>
          </p:nvPr>
        </p:nvSpPr>
        <p:spPr/>
        <p:txBody>
          <a:bodyPr/>
          <a:lstStyle/>
          <a:p>
            <a:fld id="{0F9C0401-EB29-4358-9775-72FC5FCA0D79}" type="datetime1">
              <a:rPr lang="en-US" smtClean="0"/>
              <a:t>11/8/2023</a:t>
            </a:fld>
            <a:endParaRPr lang="en-US"/>
          </a:p>
        </p:txBody>
      </p:sp>
      <p:sp>
        <p:nvSpPr>
          <p:cNvPr id="5" name="Footer Placeholder 4">
            <a:extLst>
              <a:ext uri="{FF2B5EF4-FFF2-40B4-BE49-F238E27FC236}">
                <a16:creationId xmlns:a16="http://schemas.microsoft.com/office/drawing/2014/main" id="{80D053AC-61ED-4C2F-90BF-D4A916545107}"/>
              </a:ext>
            </a:extLst>
          </p:cNvPr>
          <p:cNvSpPr>
            <a:spLocks noGrp="1"/>
          </p:cNvSpPr>
          <p:nvPr>
            <p:ph type="ftr" sz="quarter" idx="11"/>
          </p:nvPr>
        </p:nvSpPr>
        <p:spPr/>
        <p:txBody>
          <a:bodyPr/>
          <a:lstStyle/>
          <a:p>
            <a:r>
              <a:rPr lang="en-US"/>
              <a:t>Writing for Your Audience</a:t>
            </a:r>
          </a:p>
        </p:txBody>
      </p:sp>
      <p:sp>
        <p:nvSpPr>
          <p:cNvPr id="6" name="Slide Number Placeholder 5">
            <a:extLst>
              <a:ext uri="{FF2B5EF4-FFF2-40B4-BE49-F238E27FC236}">
                <a16:creationId xmlns:a16="http://schemas.microsoft.com/office/drawing/2014/main" id="{138B2ED7-A198-4613-B8C9-EE02BAE24FA4}"/>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29398768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BBD03-9D57-48E9-8B43-688B72997276}"/>
              </a:ext>
            </a:extLst>
          </p:cNvPr>
          <p:cNvSpPr>
            <a:spLocks noGrp="1"/>
          </p:cNvSpPr>
          <p:nvPr>
            <p:ph type="title"/>
          </p:nvPr>
        </p:nvSpPr>
        <p:spPr>
          <a:xfrm>
            <a:off x="831850" y="1709738"/>
            <a:ext cx="10515600" cy="2852737"/>
          </a:xfrm>
        </p:spPr>
        <p:txBody>
          <a:bodyPr anchor="b"/>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83F376C-8A2F-4BE5-9669-4A6DA21B77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654893-212E-4450-8F7A-27256B31F9FB}"/>
              </a:ext>
            </a:extLst>
          </p:cNvPr>
          <p:cNvSpPr>
            <a:spLocks noGrp="1"/>
          </p:cNvSpPr>
          <p:nvPr>
            <p:ph type="dt" sz="half" idx="10"/>
          </p:nvPr>
        </p:nvSpPr>
        <p:spPr/>
        <p:txBody>
          <a:bodyPr/>
          <a:lstStyle/>
          <a:p>
            <a:fld id="{C918EDBF-ED9D-4522-8B3D-9350AD8FF25D}" type="datetime1">
              <a:rPr lang="en-US" smtClean="0"/>
              <a:t>11/8/2023</a:t>
            </a:fld>
            <a:endParaRPr lang="en-US"/>
          </a:p>
        </p:txBody>
      </p:sp>
      <p:sp>
        <p:nvSpPr>
          <p:cNvPr id="5" name="Footer Placeholder 4">
            <a:extLst>
              <a:ext uri="{FF2B5EF4-FFF2-40B4-BE49-F238E27FC236}">
                <a16:creationId xmlns:a16="http://schemas.microsoft.com/office/drawing/2014/main" id="{600E881A-3958-44A9-9EDB-D86F4E4144C0}"/>
              </a:ext>
            </a:extLst>
          </p:cNvPr>
          <p:cNvSpPr>
            <a:spLocks noGrp="1"/>
          </p:cNvSpPr>
          <p:nvPr>
            <p:ph type="ftr" sz="quarter" idx="11"/>
          </p:nvPr>
        </p:nvSpPr>
        <p:spPr/>
        <p:txBody>
          <a:bodyPr/>
          <a:lstStyle/>
          <a:p>
            <a:r>
              <a:rPr lang="en-US"/>
              <a:t>Writing for Your Audience</a:t>
            </a:r>
          </a:p>
        </p:txBody>
      </p:sp>
      <p:sp>
        <p:nvSpPr>
          <p:cNvPr id="6" name="Slide Number Placeholder 5">
            <a:extLst>
              <a:ext uri="{FF2B5EF4-FFF2-40B4-BE49-F238E27FC236}">
                <a16:creationId xmlns:a16="http://schemas.microsoft.com/office/drawing/2014/main" id="{CFEDBC4F-D9B8-4BFA-BE4F-D4B9B739D1BA}"/>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10901295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C8777-C460-4649-8822-CA943386D06D}"/>
              </a:ext>
            </a:extLst>
          </p:cNvPr>
          <p:cNvSpPr>
            <a:spLocks noGrp="1"/>
          </p:cNvSpPr>
          <p:nvPr>
            <p:ph type="title"/>
          </p:nvPr>
        </p:nvSpPr>
        <p:spPr/>
        <p:txBody>
          <a:bodyPr/>
          <a:lstStyle>
            <a:lvl1pPr>
              <a:defRPr sz="4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FDF69E6-1094-437B-AA7E-0E21B7136CCA}"/>
              </a:ext>
            </a:extLst>
          </p:cNvPr>
          <p:cNvSpPr>
            <a:spLocks noGrp="1"/>
          </p:cNvSpPr>
          <p:nvPr>
            <p:ph sz="half" idx="1"/>
          </p:nvPr>
        </p:nvSpPr>
        <p:spPr>
          <a:xfrm>
            <a:off x="838200" y="2057399"/>
            <a:ext cx="5181600" cy="4119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C20BC963-4591-4BE3-AE63-4999A13C5054}"/>
              </a:ext>
            </a:extLst>
          </p:cNvPr>
          <p:cNvSpPr>
            <a:spLocks noGrp="1"/>
          </p:cNvSpPr>
          <p:nvPr>
            <p:ph sz="half" idx="2"/>
          </p:nvPr>
        </p:nvSpPr>
        <p:spPr>
          <a:xfrm>
            <a:off x="6172200" y="2057399"/>
            <a:ext cx="5181600" cy="4119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04D5BB-DB84-4266-9B4F-E65CCFE5B310}"/>
              </a:ext>
            </a:extLst>
          </p:cNvPr>
          <p:cNvSpPr>
            <a:spLocks noGrp="1"/>
          </p:cNvSpPr>
          <p:nvPr>
            <p:ph type="dt" sz="half" idx="10"/>
          </p:nvPr>
        </p:nvSpPr>
        <p:spPr/>
        <p:txBody>
          <a:bodyPr/>
          <a:lstStyle/>
          <a:p>
            <a:fld id="{6B2FD465-0F1C-43EC-B7BF-6BC254C2D189}" type="datetime1">
              <a:rPr lang="en-US" smtClean="0"/>
              <a:t>11/8/2023</a:t>
            </a:fld>
            <a:endParaRPr lang="en-US"/>
          </a:p>
        </p:txBody>
      </p:sp>
      <p:sp>
        <p:nvSpPr>
          <p:cNvPr id="6" name="Footer Placeholder 5">
            <a:extLst>
              <a:ext uri="{FF2B5EF4-FFF2-40B4-BE49-F238E27FC236}">
                <a16:creationId xmlns:a16="http://schemas.microsoft.com/office/drawing/2014/main" id="{891A99B5-D493-4AB1-AF24-6660540D56AD}"/>
              </a:ext>
            </a:extLst>
          </p:cNvPr>
          <p:cNvSpPr>
            <a:spLocks noGrp="1"/>
          </p:cNvSpPr>
          <p:nvPr>
            <p:ph type="ftr" sz="quarter" idx="11"/>
          </p:nvPr>
        </p:nvSpPr>
        <p:spPr/>
        <p:txBody>
          <a:bodyPr/>
          <a:lstStyle/>
          <a:p>
            <a:r>
              <a:rPr lang="en-US"/>
              <a:t>Writing for Your Audience</a:t>
            </a:r>
          </a:p>
        </p:txBody>
      </p:sp>
      <p:sp>
        <p:nvSpPr>
          <p:cNvPr id="7" name="Slide Number Placeholder 6">
            <a:extLst>
              <a:ext uri="{FF2B5EF4-FFF2-40B4-BE49-F238E27FC236}">
                <a16:creationId xmlns:a16="http://schemas.microsoft.com/office/drawing/2014/main" id="{BFE178D0-5F1E-43FA-B447-53501EDD17C0}"/>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4069730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2DD4C-BFBC-4087-B94C-4DD0690E83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EB9D434-8228-4C7F-B520-14121EBC903B}"/>
              </a:ext>
            </a:extLst>
          </p:cNvPr>
          <p:cNvSpPr>
            <a:spLocks noGrp="1"/>
          </p:cNvSpPr>
          <p:nvPr>
            <p:ph type="dt" sz="half" idx="10"/>
          </p:nvPr>
        </p:nvSpPr>
        <p:spPr/>
        <p:txBody>
          <a:bodyPr/>
          <a:lstStyle/>
          <a:p>
            <a:fld id="{E0DFE152-793C-4880-A69B-AA95266DEB7A}" type="datetime1">
              <a:rPr lang="en-US" smtClean="0"/>
              <a:t>11/8/2023</a:t>
            </a:fld>
            <a:endParaRPr lang="en-US"/>
          </a:p>
        </p:txBody>
      </p:sp>
      <p:sp>
        <p:nvSpPr>
          <p:cNvPr id="4" name="Footer Placeholder 3">
            <a:extLst>
              <a:ext uri="{FF2B5EF4-FFF2-40B4-BE49-F238E27FC236}">
                <a16:creationId xmlns:a16="http://schemas.microsoft.com/office/drawing/2014/main" id="{997B89BD-A70A-48D2-A3D9-DB2C0DB123B4}"/>
              </a:ext>
            </a:extLst>
          </p:cNvPr>
          <p:cNvSpPr>
            <a:spLocks noGrp="1"/>
          </p:cNvSpPr>
          <p:nvPr>
            <p:ph type="ftr" sz="quarter" idx="11"/>
          </p:nvPr>
        </p:nvSpPr>
        <p:spPr/>
        <p:txBody>
          <a:bodyPr/>
          <a:lstStyle/>
          <a:p>
            <a:r>
              <a:rPr lang="en-US"/>
              <a:t>Writing for Your Audience</a:t>
            </a:r>
          </a:p>
        </p:txBody>
      </p:sp>
      <p:sp>
        <p:nvSpPr>
          <p:cNvPr id="5" name="Slide Number Placeholder 4">
            <a:extLst>
              <a:ext uri="{FF2B5EF4-FFF2-40B4-BE49-F238E27FC236}">
                <a16:creationId xmlns:a16="http://schemas.microsoft.com/office/drawing/2014/main" id="{B4ACF4EF-5A2A-4A47-81DF-80CB513060F6}"/>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10768130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10DAA-DDE3-4C9C-8171-385A3DAC81CF}"/>
              </a:ext>
            </a:extLst>
          </p:cNvPr>
          <p:cNvSpPr>
            <a:spLocks noGrp="1"/>
          </p:cNvSpPr>
          <p:nvPr>
            <p:ph type="title"/>
          </p:nvPr>
        </p:nvSpPr>
        <p:spPr>
          <a:xfrm>
            <a:off x="839788" y="685800"/>
            <a:ext cx="3932237" cy="137160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AF73DB2-BD72-4F5E-9CA2-197343A0908A}"/>
              </a:ext>
            </a:extLst>
          </p:cNvPr>
          <p:cNvSpPr>
            <a:spLocks noGrp="1"/>
          </p:cNvSpPr>
          <p:nvPr>
            <p:ph idx="1"/>
          </p:nvPr>
        </p:nvSpPr>
        <p:spPr>
          <a:xfrm>
            <a:off x="5183188" y="685801"/>
            <a:ext cx="6172200" cy="5175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71F01536-2B0A-42A2-827E-2EB2C324A5FE}"/>
              </a:ext>
            </a:extLst>
          </p:cNvPr>
          <p:cNvSpPr>
            <a:spLocks noGrp="1"/>
          </p:cNvSpPr>
          <p:nvPr>
            <p:ph type="body" sz="half" idx="2"/>
          </p:nvPr>
        </p:nvSpPr>
        <p:spPr>
          <a:xfrm>
            <a:off x="839788" y="2209800"/>
            <a:ext cx="3932237" cy="36591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22CD09-61EF-4733-831C-5B133DAE1F4C}"/>
              </a:ext>
            </a:extLst>
          </p:cNvPr>
          <p:cNvSpPr>
            <a:spLocks noGrp="1"/>
          </p:cNvSpPr>
          <p:nvPr>
            <p:ph type="dt" sz="half" idx="10"/>
          </p:nvPr>
        </p:nvSpPr>
        <p:spPr/>
        <p:txBody>
          <a:bodyPr/>
          <a:lstStyle/>
          <a:p>
            <a:fld id="{17FF5ABB-9460-430D-91D1-6C15F644374F}" type="datetime1">
              <a:rPr lang="en-US" smtClean="0"/>
              <a:t>11/8/2023</a:t>
            </a:fld>
            <a:endParaRPr lang="en-US"/>
          </a:p>
        </p:txBody>
      </p:sp>
      <p:sp>
        <p:nvSpPr>
          <p:cNvPr id="6" name="Footer Placeholder 5">
            <a:extLst>
              <a:ext uri="{FF2B5EF4-FFF2-40B4-BE49-F238E27FC236}">
                <a16:creationId xmlns:a16="http://schemas.microsoft.com/office/drawing/2014/main" id="{5B109FCF-96E4-4EBF-AAFB-5E9AD22A68AE}"/>
              </a:ext>
            </a:extLst>
          </p:cNvPr>
          <p:cNvSpPr>
            <a:spLocks noGrp="1"/>
          </p:cNvSpPr>
          <p:nvPr>
            <p:ph type="ftr" sz="quarter" idx="11"/>
          </p:nvPr>
        </p:nvSpPr>
        <p:spPr/>
        <p:txBody>
          <a:bodyPr/>
          <a:lstStyle/>
          <a:p>
            <a:r>
              <a:rPr lang="en-US"/>
              <a:t>Writing for Your Audience</a:t>
            </a:r>
          </a:p>
        </p:txBody>
      </p:sp>
      <p:sp>
        <p:nvSpPr>
          <p:cNvPr id="7" name="Slide Number Placeholder 6">
            <a:extLst>
              <a:ext uri="{FF2B5EF4-FFF2-40B4-BE49-F238E27FC236}">
                <a16:creationId xmlns:a16="http://schemas.microsoft.com/office/drawing/2014/main" id="{79E381A6-E580-49A4-989C-EF4A54F83B45}"/>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6776152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CFA6E-F719-4613-8815-591471E722E5}"/>
              </a:ext>
            </a:extLst>
          </p:cNvPr>
          <p:cNvSpPr>
            <a:spLocks noGrp="1"/>
          </p:cNvSpPr>
          <p:nvPr>
            <p:ph type="title"/>
          </p:nvPr>
        </p:nvSpPr>
        <p:spPr>
          <a:xfrm>
            <a:off x="839788" y="685800"/>
            <a:ext cx="3932237" cy="1371600"/>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54384F3-CDE0-4329-B76D-45AAC94B04A8}"/>
              </a:ext>
            </a:extLst>
          </p:cNvPr>
          <p:cNvSpPr>
            <a:spLocks noGrp="1"/>
          </p:cNvSpPr>
          <p:nvPr>
            <p:ph type="pic" idx="1"/>
          </p:nvPr>
        </p:nvSpPr>
        <p:spPr>
          <a:xfrm>
            <a:off x="5183188" y="685801"/>
            <a:ext cx="6172200" cy="5175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79A9D7EB-40DA-460F-A48A-3E6D5E5612E7}"/>
              </a:ext>
            </a:extLst>
          </p:cNvPr>
          <p:cNvSpPr>
            <a:spLocks noGrp="1"/>
          </p:cNvSpPr>
          <p:nvPr>
            <p:ph type="body" sz="half" idx="2"/>
          </p:nvPr>
        </p:nvSpPr>
        <p:spPr>
          <a:xfrm>
            <a:off x="839788" y="2209800"/>
            <a:ext cx="3932237" cy="36591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56944C-E229-457E-868E-C48FF47DA37A}"/>
              </a:ext>
            </a:extLst>
          </p:cNvPr>
          <p:cNvSpPr>
            <a:spLocks noGrp="1"/>
          </p:cNvSpPr>
          <p:nvPr>
            <p:ph type="dt" sz="half" idx="10"/>
          </p:nvPr>
        </p:nvSpPr>
        <p:spPr/>
        <p:txBody>
          <a:bodyPr/>
          <a:lstStyle/>
          <a:p>
            <a:fld id="{53F42B49-5F8F-410C-89C4-C41EB3A6D77B}" type="datetime1">
              <a:rPr lang="en-US" smtClean="0"/>
              <a:t>11/8/2023</a:t>
            </a:fld>
            <a:endParaRPr lang="en-US"/>
          </a:p>
        </p:txBody>
      </p:sp>
      <p:sp>
        <p:nvSpPr>
          <p:cNvPr id="6" name="Footer Placeholder 5">
            <a:extLst>
              <a:ext uri="{FF2B5EF4-FFF2-40B4-BE49-F238E27FC236}">
                <a16:creationId xmlns:a16="http://schemas.microsoft.com/office/drawing/2014/main" id="{CC7115FE-359F-46EA-A3C8-0D18544E34AD}"/>
              </a:ext>
            </a:extLst>
          </p:cNvPr>
          <p:cNvSpPr>
            <a:spLocks noGrp="1"/>
          </p:cNvSpPr>
          <p:nvPr>
            <p:ph type="ftr" sz="quarter" idx="11"/>
          </p:nvPr>
        </p:nvSpPr>
        <p:spPr/>
        <p:txBody>
          <a:bodyPr/>
          <a:lstStyle/>
          <a:p>
            <a:r>
              <a:rPr lang="en-US"/>
              <a:t>Writing for Your Audience</a:t>
            </a:r>
          </a:p>
        </p:txBody>
      </p:sp>
      <p:sp>
        <p:nvSpPr>
          <p:cNvPr id="7" name="Slide Number Placeholder 6">
            <a:extLst>
              <a:ext uri="{FF2B5EF4-FFF2-40B4-BE49-F238E27FC236}">
                <a16:creationId xmlns:a16="http://schemas.microsoft.com/office/drawing/2014/main" id="{B5165D17-3010-4FF5-9071-5CCD3E6995D6}"/>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3574085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3F98AFCE-98D2-46C5-82A8-E45659B1769D}"/>
              </a:ext>
              <a:ext uri="{C183D7F6-B498-43B3-948B-1728B52AA6E4}">
                <adec:decorative xmlns:adec="http://schemas.microsoft.com/office/drawing/2017/decorative" val="1"/>
              </a:ext>
            </a:extLst>
          </p:cNvPr>
          <p:cNvSpPr/>
          <p:nvPr userDrawn="1"/>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ame 11">
            <a:extLst>
              <a:ext uri="{FF2B5EF4-FFF2-40B4-BE49-F238E27FC236}">
                <a16:creationId xmlns:a16="http://schemas.microsoft.com/office/drawing/2014/main" id="{F69999FB-8585-40F0-990C-6A0BAD1C8081}"/>
              </a:ext>
              <a:ext uri="{C183D7F6-B498-43B3-948B-1728B52AA6E4}">
                <adec:decorative xmlns:adec="http://schemas.microsoft.com/office/drawing/2017/decorative" val="1"/>
              </a:ext>
            </a:extLst>
          </p:cNvPr>
          <p:cNvSpPr/>
          <p:nvPr userDrawn="1"/>
        </p:nvSpPr>
        <p:spPr>
          <a:xfrm>
            <a:off x="0" y="0"/>
            <a:ext cx="12188952" cy="6858000"/>
          </a:xfrm>
          <a:prstGeom prst="frame">
            <a:avLst>
              <a:gd name="adj1" fmla="val 7164"/>
            </a:avLst>
          </a:prstGeom>
          <a:gradFill flip="none" rotWithShape="1">
            <a:gsLst>
              <a:gs pos="0">
                <a:schemeClr val="accent2">
                  <a:alpha val="40000"/>
                </a:schemeClr>
              </a:gs>
              <a:gs pos="100000">
                <a:schemeClr val="accent1">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2768738E-7449-46C1-B7D3-844FE2BA7D35}"/>
              </a:ext>
            </a:extLst>
          </p:cNvPr>
          <p:cNvSpPr>
            <a:spLocks noGrp="1"/>
          </p:cNvSpPr>
          <p:nvPr>
            <p:ph type="title"/>
          </p:nvPr>
        </p:nvSpPr>
        <p:spPr>
          <a:xfrm>
            <a:off x="838200" y="914399"/>
            <a:ext cx="5992550" cy="2827422"/>
          </a:xfrm>
        </p:spPr>
        <p:txBody>
          <a:bodyPr anchor="t">
            <a:normAutofit/>
          </a:bodyPr>
          <a:lstStyle/>
          <a:p>
            <a:r>
              <a:rPr lang="en-US" sz="4400">
                <a:gradFill flip="none" rotWithShape="1">
                  <a:gsLst>
                    <a:gs pos="0">
                      <a:schemeClr val="accent5">
                        <a:alpha val="70000"/>
                      </a:schemeClr>
                    </a:gs>
                    <a:gs pos="100000">
                      <a:schemeClr val="accent1">
                        <a:alpha val="70000"/>
                      </a:schemeClr>
                    </a:gs>
                  </a:gsLst>
                  <a:lin ang="0" scaled="1"/>
                  <a:tileRect/>
                </a:gradFill>
              </a:rPr>
              <a:t>Click to edit Master title style</a:t>
            </a:r>
            <a:endParaRPr lang="en-US" sz="4400" dirty="0">
              <a:gradFill flip="none" rotWithShape="1">
                <a:gsLst>
                  <a:gs pos="0">
                    <a:schemeClr val="accent5">
                      <a:alpha val="70000"/>
                    </a:schemeClr>
                  </a:gs>
                  <a:gs pos="100000">
                    <a:schemeClr val="accent1">
                      <a:alpha val="70000"/>
                    </a:schemeClr>
                  </a:gs>
                </a:gsLst>
                <a:lin ang="0" scaled="1"/>
                <a:tileRect/>
              </a:gradFill>
            </a:endParaRPr>
          </a:p>
        </p:txBody>
      </p:sp>
      <p:sp>
        <p:nvSpPr>
          <p:cNvPr id="7" name="Content Placeholder 2">
            <a:extLst>
              <a:ext uri="{FF2B5EF4-FFF2-40B4-BE49-F238E27FC236}">
                <a16:creationId xmlns:a16="http://schemas.microsoft.com/office/drawing/2014/main" id="{B0FF04F9-E792-4C19-9FD5-44800CEB2E89}"/>
              </a:ext>
            </a:extLst>
          </p:cNvPr>
          <p:cNvSpPr>
            <a:spLocks noGrp="1"/>
          </p:cNvSpPr>
          <p:nvPr>
            <p:ph idx="1"/>
          </p:nvPr>
        </p:nvSpPr>
        <p:spPr>
          <a:xfrm>
            <a:off x="6976085" y="914400"/>
            <a:ext cx="4377714" cy="2827422"/>
          </a:xfrm>
        </p:spPr>
        <p:txBody>
          <a:bodyPr anchor="t">
            <a:normAutofit/>
          </a:bodyPr>
          <a:lstStyle>
            <a:lvl1pPr marL="0" indent="0">
              <a:buNone/>
              <a:defRPr sz="2800"/>
            </a:lvl1pPr>
          </a:lstStyle>
          <a:p>
            <a:pPr marL="228600" lvl="0" indent="-228600"/>
            <a:r>
              <a:rPr lang="en-US" sz="1800">
                <a:solidFill>
                  <a:schemeClr val="tx2">
                    <a:alpha val="60000"/>
                  </a:schemeClr>
                </a:solidFill>
              </a:rPr>
              <a:t>Click to edit Master text styles</a:t>
            </a:r>
          </a:p>
        </p:txBody>
      </p:sp>
      <p:sp>
        <p:nvSpPr>
          <p:cNvPr id="14" name="Picture Placeholder 13">
            <a:extLst>
              <a:ext uri="{FF2B5EF4-FFF2-40B4-BE49-F238E27FC236}">
                <a16:creationId xmlns:a16="http://schemas.microsoft.com/office/drawing/2014/main" id="{5F2F9DF6-DFB9-44A8-B629-57F58893AD21}"/>
              </a:ext>
            </a:extLst>
          </p:cNvPr>
          <p:cNvSpPr>
            <a:spLocks noGrp="1"/>
          </p:cNvSpPr>
          <p:nvPr>
            <p:ph type="pic" sz="quarter" idx="13"/>
          </p:nvPr>
        </p:nvSpPr>
        <p:spPr>
          <a:xfrm>
            <a:off x="490538" y="4059936"/>
            <a:ext cx="2807208" cy="2322576"/>
          </a:xfrm>
          <a:solidFill>
            <a:schemeClr val="accent6"/>
          </a:solidFill>
        </p:spPr>
        <p:txBody>
          <a:bodyPr/>
          <a:lstStyle/>
          <a:p>
            <a:r>
              <a:rPr lang="en-US"/>
              <a:t>Click icon to add picture</a:t>
            </a:r>
          </a:p>
        </p:txBody>
      </p:sp>
      <p:sp>
        <p:nvSpPr>
          <p:cNvPr id="15" name="Picture Placeholder 13">
            <a:extLst>
              <a:ext uri="{FF2B5EF4-FFF2-40B4-BE49-F238E27FC236}">
                <a16:creationId xmlns:a16="http://schemas.microsoft.com/office/drawing/2014/main" id="{927BC207-43FE-4B6A-AEBE-875B69CF9761}"/>
              </a:ext>
            </a:extLst>
          </p:cNvPr>
          <p:cNvSpPr>
            <a:spLocks noGrp="1"/>
          </p:cNvSpPr>
          <p:nvPr>
            <p:ph type="pic" sz="quarter" idx="14"/>
          </p:nvPr>
        </p:nvSpPr>
        <p:spPr>
          <a:xfrm>
            <a:off x="3291840" y="4059936"/>
            <a:ext cx="2807208" cy="2322576"/>
          </a:xfrm>
          <a:solidFill>
            <a:schemeClr val="accent6"/>
          </a:solidFill>
        </p:spPr>
        <p:txBody>
          <a:bodyPr/>
          <a:lstStyle/>
          <a:p>
            <a:r>
              <a:rPr lang="en-US"/>
              <a:t>Click icon to add picture</a:t>
            </a:r>
          </a:p>
        </p:txBody>
      </p:sp>
      <p:sp>
        <p:nvSpPr>
          <p:cNvPr id="16" name="Picture Placeholder 13">
            <a:extLst>
              <a:ext uri="{FF2B5EF4-FFF2-40B4-BE49-F238E27FC236}">
                <a16:creationId xmlns:a16="http://schemas.microsoft.com/office/drawing/2014/main" id="{EBBF5499-9A70-4846-B98E-316EC17F9FCD}"/>
              </a:ext>
            </a:extLst>
          </p:cNvPr>
          <p:cNvSpPr>
            <a:spLocks noGrp="1"/>
          </p:cNvSpPr>
          <p:nvPr>
            <p:ph type="pic" sz="quarter" idx="15"/>
          </p:nvPr>
        </p:nvSpPr>
        <p:spPr>
          <a:xfrm>
            <a:off x="6099048" y="4059936"/>
            <a:ext cx="2807208" cy="2322576"/>
          </a:xfrm>
          <a:solidFill>
            <a:schemeClr val="accent6"/>
          </a:solidFill>
        </p:spPr>
        <p:txBody>
          <a:bodyPr/>
          <a:lstStyle/>
          <a:p>
            <a:r>
              <a:rPr lang="en-US"/>
              <a:t>Click icon to add picture</a:t>
            </a:r>
          </a:p>
        </p:txBody>
      </p:sp>
      <p:sp>
        <p:nvSpPr>
          <p:cNvPr id="17" name="Picture Placeholder 13">
            <a:extLst>
              <a:ext uri="{FF2B5EF4-FFF2-40B4-BE49-F238E27FC236}">
                <a16:creationId xmlns:a16="http://schemas.microsoft.com/office/drawing/2014/main" id="{C7A79F30-D473-48F6-9AC2-286C7B70F3ED}"/>
              </a:ext>
            </a:extLst>
          </p:cNvPr>
          <p:cNvSpPr>
            <a:spLocks noGrp="1"/>
          </p:cNvSpPr>
          <p:nvPr>
            <p:ph type="pic" sz="quarter" idx="16"/>
          </p:nvPr>
        </p:nvSpPr>
        <p:spPr>
          <a:xfrm>
            <a:off x="8906256" y="4059936"/>
            <a:ext cx="2807208" cy="2322576"/>
          </a:xfrm>
          <a:solidFill>
            <a:schemeClr val="accent6"/>
          </a:solidFill>
        </p:spPr>
        <p:txBody>
          <a:bodyPr/>
          <a:lstStyle/>
          <a:p>
            <a:r>
              <a:rPr lang="en-US"/>
              <a:t>Click icon to add picture</a:t>
            </a:r>
          </a:p>
        </p:txBody>
      </p:sp>
      <p:sp>
        <p:nvSpPr>
          <p:cNvPr id="2" name="Date Placeholder 1">
            <a:extLst>
              <a:ext uri="{FF2B5EF4-FFF2-40B4-BE49-F238E27FC236}">
                <a16:creationId xmlns:a16="http://schemas.microsoft.com/office/drawing/2014/main" id="{118B9F00-8450-475B-B155-993BAF212AF6}"/>
              </a:ext>
            </a:extLst>
          </p:cNvPr>
          <p:cNvSpPr>
            <a:spLocks noGrp="1"/>
          </p:cNvSpPr>
          <p:nvPr>
            <p:ph type="dt" sz="half" idx="10"/>
          </p:nvPr>
        </p:nvSpPr>
        <p:spPr/>
        <p:txBody>
          <a:bodyPr/>
          <a:lstStyle/>
          <a:p>
            <a:fld id="{21A7FADA-A620-449D-9E2C-24BE3D93058D}" type="datetime1">
              <a:rPr lang="en-US" smtClean="0"/>
              <a:t>11/8/2023</a:t>
            </a:fld>
            <a:endParaRPr lang="en-US"/>
          </a:p>
        </p:txBody>
      </p:sp>
      <p:sp>
        <p:nvSpPr>
          <p:cNvPr id="3" name="Footer Placeholder 2">
            <a:extLst>
              <a:ext uri="{FF2B5EF4-FFF2-40B4-BE49-F238E27FC236}">
                <a16:creationId xmlns:a16="http://schemas.microsoft.com/office/drawing/2014/main" id="{5C0FDDA3-8E6F-42F7-BFBE-7FA9C647CA4E}"/>
              </a:ext>
            </a:extLst>
          </p:cNvPr>
          <p:cNvSpPr>
            <a:spLocks noGrp="1"/>
          </p:cNvSpPr>
          <p:nvPr>
            <p:ph type="ftr" sz="quarter" idx="11"/>
          </p:nvPr>
        </p:nvSpPr>
        <p:spPr/>
        <p:txBody>
          <a:bodyPr/>
          <a:lstStyle/>
          <a:p>
            <a:r>
              <a:rPr lang="en-US"/>
              <a:t>Writing for Your Audience</a:t>
            </a:r>
          </a:p>
        </p:txBody>
      </p:sp>
      <p:sp>
        <p:nvSpPr>
          <p:cNvPr id="4" name="Slide Number Placeholder 3">
            <a:extLst>
              <a:ext uri="{FF2B5EF4-FFF2-40B4-BE49-F238E27FC236}">
                <a16:creationId xmlns:a16="http://schemas.microsoft.com/office/drawing/2014/main" id="{B6C8E678-81B8-4356-9624-A0B999536312}"/>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10099141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Introduction">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B910AFBC-7932-43F4-ABEA-C89B2698634B}"/>
              </a:ext>
            </a:extLst>
          </p:cNvPr>
          <p:cNvSpPr>
            <a:spLocks noGrp="1"/>
          </p:cNvSpPr>
          <p:nvPr>
            <p:ph type="title"/>
          </p:nvPr>
        </p:nvSpPr>
        <p:spPr>
          <a:xfrm>
            <a:off x="841249" y="857251"/>
            <a:ext cx="5914937" cy="2076450"/>
          </a:xfrm>
        </p:spPr>
        <p:txBody>
          <a:bodyPr anchor="b">
            <a:normAutofit/>
          </a:bodyPr>
          <a:lstStyle/>
          <a:p>
            <a:r>
              <a:rPr lang="en-US" sz="4400">
                <a:gradFill flip="none" rotWithShape="1">
                  <a:gsLst>
                    <a:gs pos="0">
                      <a:schemeClr val="accent5">
                        <a:alpha val="70000"/>
                      </a:schemeClr>
                    </a:gs>
                    <a:gs pos="100000">
                      <a:schemeClr val="accent1">
                        <a:alpha val="70000"/>
                      </a:schemeClr>
                    </a:gs>
                  </a:gsLst>
                  <a:lin ang="0" scaled="1"/>
                  <a:tileRect/>
                </a:gradFill>
              </a:rPr>
              <a:t>Click to edit Master title style</a:t>
            </a:r>
            <a:endParaRPr lang="en-US" sz="4400" dirty="0">
              <a:gradFill flip="none" rotWithShape="1">
                <a:gsLst>
                  <a:gs pos="0">
                    <a:schemeClr val="accent5">
                      <a:alpha val="70000"/>
                    </a:schemeClr>
                  </a:gs>
                  <a:gs pos="100000">
                    <a:schemeClr val="accent1">
                      <a:alpha val="70000"/>
                    </a:schemeClr>
                  </a:gs>
                </a:gsLst>
                <a:lin ang="0" scaled="1"/>
                <a:tileRect/>
              </a:gradFill>
            </a:endParaRPr>
          </a:p>
        </p:txBody>
      </p:sp>
      <p:sp>
        <p:nvSpPr>
          <p:cNvPr id="17" name="Content Placeholder 2">
            <a:extLst>
              <a:ext uri="{FF2B5EF4-FFF2-40B4-BE49-F238E27FC236}">
                <a16:creationId xmlns:a16="http://schemas.microsoft.com/office/drawing/2014/main" id="{1178A42D-5ED2-4AB6-BE4B-4109074320DF}"/>
              </a:ext>
            </a:extLst>
          </p:cNvPr>
          <p:cNvSpPr>
            <a:spLocks noGrp="1"/>
          </p:cNvSpPr>
          <p:nvPr>
            <p:ph idx="1"/>
          </p:nvPr>
        </p:nvSpPr>
        <p:spPr>
          <a:xfrm>
            <a:off x="841248" y="3190875"/>
            <a:ext cx="5914938" cy="2986087"/>
          </a:xfrm>
        </p:spPr>
        <p:txBody>
          <a:bodyPr>
            <a:noAutofit/>
          </a:bodyPr>
          <a:lstStyle>
            <a:lvl1pPr marL="0" indent="0">
              <a:lnSpc>
                <a:spcPct val="100000"/>
              </a:lnSpc>
              <a:buNone/>
              <a:defRPr sz="2000"/>
            </a:lvl1pPr>
          </a:lstStyle>
          <a:p>
            <a:pPr marL="228600" lvl="0" indent="-228600"/>
            <a:r>
              <a:rPr lang="en-US" sz="1800">
                <a:solidFill>
                  <a:schemeClr val="tx2">
                    <a:alpha val="60000"/>
                  </a:schemeClr>
                </a:solidFill>
              </a:rPr>
              <a:t>Click to edit Master text styles</a:t>
            </a:r>
          </a:p>
        </p:txBody>
      </p:sp>
      <p:sp>
        <p:nvSpPr>
          <p:cNvPr id="29" name="Date Placeholder 1">
            <a:extLst>
              <a:ext uri="{FF2B5EF4-FFF2-40B4-BE49-F238E27FC236}">
                <a16:creationId xmlns:a16="http://schemas.microsoft.com/office/drawing/2014/main" id="{4D9A7D07-2BA3-438D-972B-EA578370D50F}"/>
              </a:ext>
            </a:extLst>
          </p:cNvPr>
          <p:cNvSpPr>
            <a:spLocks noGrp="1"/>
          </p:cNvSpPr>
          <p:nvPr>
            <p:ph type="dt" sz="half" idx="10"/>
          </p:nvPr>
        </p:nvSpPr>
        <p:spPr>
          <a:xfrm>
            <a:off x="838200" y="6429375"/>
            <a:ext cx="2743200" cy="365125"/>
          </a:xfrm>
        </p:spPr>
        <p:txBody>
          <a:bodyPr/>
          <a:lstStyle>
            <a:lvl1pPr>
              <a:defRPr>
                <a:solidFill>
                  <a:schemeClr val="tx2">
                    <a:alpha val="60000"/>
                  </a:schemeClr>
                </a:solidFill>
              </a:defRPr>
            </a:lvl1pPr>
          </a:lstStyle>
          <a:p>
            <a:fld id="{46C67851-22B1-4004-8B83-ACCAD8EA7494}" type="datetime1">
              <a:rPr lang="en-US" smtClean="0"/>
              <a:t>11/8/2023</a:t>
            </a:fld>
            <a:endParaRPr lang="en-US"/>
          </a:p>
        </p:txBody>
      </p:sp>
      <p:sp>
        <p:nvSpPr>
          <p:cNvPr id="24" name="Picture Placeholder 23">
            <a:extLst>
              <a:ext uri="{FF2B5EF4-FFF2-40B4-BE49-F238E27FC236}">
                <a16:creationId xmlns:a16="http://schemas.microsoft.com/office/drawing/2014/main" id="{C8720583-BC84-48EB-85BC-AE71214A30A5}"/>
              </a:ext>
            </a:extLst>
          </p:cNvPr>
          <p:cNvSpPr>
            <a:spLocks noGrp="1"/>
          </p:cNvSpPr>
          <p:nvPr>
            <p:ph type="pic" sz="quarter" idx="13"/>
          </p:nvPr>
        </p:nvSpPr>
        <p:spPr>
          <a:xfrm>
            <a:off x="7589520" y="0"/>
            <a:ext cx="4599432" cy="2286000"/>
          </a:xfrm>
          <a:solidFill>
            <a:schemeClr val="accent6"/>
          </a:solidFill>
        </p:spPr>
        <p:txBody>
          <a:bodyPr/>
          <a:lstStyle/>
          <a:p>
            <a:r>
              <a:rPr lang="en-US"/>
              <a:t>Click icon to add picture</a:t>
            </a:r>
            <a:endParaRPr lang="en-US" dirty="0"/>
          </a:p>
        </p:txBody>
      </p:sp>
      <p:sp>
        <p:nvSpPr>
          <p:cNvPr id="25" name="Picture Placeholder 23">
            <a:extLst>
              <a:ext uri="{FF2B5EF4-FFF2-40B4-BE49-F238E27FC236}">
                <a16:creationId xmlns:a16="http://schemas.microsoft.com/office/drawing/2014/main" id="{C3F0A5CD-C47A-4CDF-BE99-75F3A81B18FB}"/>
              </a:ext>
            </a:extLst>
          </p:cNvPr>
          <p:cNvSpPr>
            <a:spLocks noGrp="1"/>
          </p:cNvSpPr>
          <p:nvPr>
            <p:ph type="pic" sz="quarter" idx="14"/>
          </p:nvPr>
        </p:nvSpPr>
        <p:spPr>
          <a:xfrm>
            <a:off x="7589520" y="2286000"/>
            <a:ext cx="4599432" cy="2286000"/>
          </a:xfrm>
          <a:solidFill>
            <a:schemeClr val="accent6"/>
          </a:solidFill>
        </p:spPr>
        <p:txBody>
          <a:bodyPr/>
          <a:lstStyle/>
          <a:p>
            <a:r>
              <a:rPr lang="en-US"/>
              <a:t>Click icon to add picture</a:t>
            </a:r>
            <a:endParaRPr lang="en-US" dirty="0"/>
          </a:p>
        </p:txBody>
      </p:sp>
      <p:sp>
        <p:nvSpPr>
          <p:cNvPr id="26" name="Picture Placeholder 23">
            <a:extLst>
              <a:ext uri="{FF2B5EF4-FFF2-40B4-BE49-F238E27FC236}">
                <a16:creationId xmlns:a16="http://schemas.microsoft.com/office/drawing/2014/main" id="{7329454B-9275-4E86-B32E-91C0DB62AA71}"/>
              </a:ext>
            </a:extLst>
          </p:cNvPr>
          <p:cNvSpPr>
            <a:spLocks noGrp="1"/>
          </p:cNvSpPr>
          <p:nvPr>
            <p:ph type="pic" sz="quarter" idx="15"/>
          </p:nvPr>
        </p:nvSpPr>
        <p:spPr>
          <a:xfrm>
            <a:off x="7589520" y="4572000"/>
            <a:ext cx="4599432" cy="2286000"/>
          </a:xfrm>
          <a:solidFill>
            <a:schemeClr val="accent6"/>
          </a:solidFill>
        </p:spPr>
        <p:txBody>
          <a:bodyPr/>
          <a:lstStyle/>
          <a:p>
            <a:r>
              <a:rPr lang="en-US"/>
              <a:t>Click icon to add picture</a:t>
            </a:r>
            <a:endParaRPr lang="en-US" dirty="0"/>
          </a:p>
        </p:txBody>
      </p:sp>
      <p:sp>
        <p:nvSpPr>
          <p:cNvPr id="30" name="Footer Placeholder 2">
            <a:extLst>
              <a:ext uri="{FF2B5EF4-FFF2-40B4-BE49-F238E27FC236}">
                <a16:creationId xmlns:a16="http://schemas.microsoft.com/office/drawing/2014/main" id="{21E9E1BF-D594-4F96-8DBE-5A8DD51D3B58}"/>
              </a:ext>
            </a:extLst>
          </p:cNvPr>
          <p:cNvSpPr>
            <a:spLocks noGrp="1"/>
          </p:cNvSpPr>
          <p:nvPr>
            <p:ph type="ftr" sz="quarter" idx="11"/>
          </p:nvPr>
        </p:nvSpPr>
        <p:spPr>
          <a:xfrm>
            <a:off x="4038600" y="6429375"/>
            <a:ext cx="4114800" cy="365125"/>
          </a:xfrm>
        </p:spPr>
        <p:txBody>
          <a:bodyPr/>
          <a:lstStyle>
            <a:lvl1pPr algn="l">
              <a:defRPr>
                <a:solidFill>
                  <a:schemeClr val="tx2">
                    <a:alpha val="60000"/>
                  </a:schemeClr>
                </a:solidFill>
              </a:defRPr>
            </a:lvl1pPr>
          </a:lstStyle>
          <a:p>
            <a:r>
              <a:rPr lang="en-US"/>
              <a:t>Writing for Your Audience</a:t>
            </a:r>
            <a:endParaRPr lang="en-US" dirty="0"/>
          </a:p>
        </p:txBody>
      </p:sp>
      <p:sp>
        <p:nvSpPr>
          <p:cNvPr id="31" name="Slide Number Placeholder 3">
            <a:extLst>
              <a:ext uri="{FF2B5EF4-FFF2-40B4-BE49-F238E27FC236}">
                <a16:creationId xmlns:a16="http://schemas.microsoft.com/office/drawing/2014/main" id="{C30FDEF8-F3F3-42D5-9EE1-EDDF18B35377}"/>
              </a:ext>
            </a:extLst>
          </p:cNvPr>
          <p:cNvSpPr>
            <a:spLocks noGrp="1"/>
          </p:cNvSpPr>
          <p:nvPr>
            <p:ph type="sldNum" sz="quarter" idx="12"/>
          </p:nvPr>
        </p:nvSpPr>
        <p:spPr>
          <a:xfrm>
            <a:off x="8610600" y="6429375"/>
            <a:ext cx="2743200" cy="365125"/>
          </a:xfrm>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37917928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BE04ED02-B678-4D1E-BEDA-7E28F9038DF5}"/>
              </a:ext>
              <a:ext uri="{C183D7F6-B498-43B3-948B-1728B52AA6E4}">
                <adec:decorative xmlns:adec="http://schemas.microsoft.com/office/drawing/2017/decorative" val="1"/>
              </a:ext>
            </a:extLst>
          </p:cNvPr>
          <p:cNvSpPr/>
          <p:nvPr userDrawn="1"/>
        </p:nvSpPr>
        <p:spPr>
          <a:xfrm>
            <a:off x="9277" y="9278"/>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5E2C5A2-B8B2-47C5-8E1B-3A97E2C9BB13}"/>
              </a:ext>
              <a:ext uri="{C183D7F6-B498-43B3-948B-1728B52AA6E4}">
                <adec:decorative xmlns:adec="http://schemas.microsoft.com/office/drawing/2017/decorative" val="1"/>
              </a:ext>
            </a:extLst>
          </p:cNvPr>
          <p:cNvSpPr/>
          <p:nvPr userDrawn="1"/>
        </p:nvSpPr>
        <p:spPr>
          <a:xfrm>
            <a:off x="12325" y="9278"/>
            <a:ext cx="12188952"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3FD8455-A2E1-40B3-B6C4-36070AF58F78}"/>
              </a:ext>
              <a:ext uri="{C183D7F6-B498-43B3-948B-1728B52AA6E4}">
                <adec:decorative xmlns:adec="http://schemas.microsoft.com/office/drawing/2017/decorative" val="1"/>
              </a:ext>
            </a:extLst>
          </p:cNvPr>
          <p:cNvSpPr/>
          <p:nvPr userDrawn="1"/>
        </p:nvSpPr>
        <p:spPr>
          <a:xfrm>
            <a:off x="1524" y="0"/>
            <a:ext cx="12188952" cy="6858000"/>
          </a:xfrm>
          <a:prstGeom prst="rect">
            <a:avLst/>
          </a:prstGeom>
          <a:gradFill flip="none" rotWithShape="1">
            <a:gsLst>
              <a:gs pos="0">
                <a:schemeClr val="accent2">
                  <a:alpha val="60000"/>
                </a:schemeClr>
              </a:gs>
              <a:gs pos="100000">
                <a:schemeClr val="accent1">
                  <a:alpha val="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Freeform: Shape 7">
            <a:extLst>
              <a:ext uri="{FF2B5EF4-FFF2-40B4-BE49-F238E27FC236}">
                <a16:creationId xmlns:a16="http://schemas.microsoft.com/office/drawing/2014/main" id="{0F53BE70-C6B1-407C-9333-7251BDC77A9E}"/>
              </a:ext>
              <a:ext uri="{C183D7F6-B498-43B3-948B-1728B52AA6E4}">
                <adec:decorative xmlns:adec="http://schemas.microsoft.com/office/drawing/2017/decorative" val="1"/>
              </a:ext>
            </a:extLst>
          </p:cNvPr>
          <p:cNvSpPr/>
          <p:nvPr userDrawn="1"/>
        </p:nvSpPr>
        <p:spPr>
          <a:xfrm>
            <a:off x="33186" y="9279"/>
            <a:ext cx="5770017" cy="2411171"/>
          </a:xfrm>
          <a:custGeom>
            <a:avLst/>
            <a:gdLst>
              <a:gd name="connsiteX0" fmla="*/ 0 w 5770017"/>
              <a:gd name="connsiteY0" fmla="*/ 0 h 2411171"/>
              <a:gd name="connsiteX1" fmla="*/ 5770017 w 5770017"/>
              <a:gd name="connsiteY1" fmla="*/ 0 h 2411171"/>
              <a:gd name="connsiteX2" fmla="*/ 5715824 w 5770017"/>
              <a:gd name="connsiteY2" fmla="*/ 124746 h 2411171"/>
              <a:gd name="connsiteX3" fmla="*/ 4925072 w 5770017"/>
              <a:gd name="connsiteY3" fmla="*/ 1254414 h 2411171"/>
              <a:gd name="connsiteX4" fmla="*/ 125602 w 5770017"/>
              <a:gd name="connsiteY4" fmla="*/ 1864423 h 2411171"/>
              <a:gd name="connsiteX5" fmla="*/ 0 w 5770017"/>
              <a:gd name="connsiteY5" fmla="*/ 1785927 h 2411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70017" h="2411171">
                <a:moveTo>
                  <a:pt x="0" y="0"/>
                </a:moveTo>
                <a:lnTo>
                  <a:pt x="5770017" y="0"/>
                </a:lnTo>
                <a:lnTo>
                  <a:pt x="5715824" y="124746"/>
                </a:lnTo>
                <a:cubicBezTo>
                  <a:pt x="5526044" y="533784"/>
                  <a:pt x="5262460" y="917027"/>
                  <a:pt x="4925072" y="1254414"/>
                </a:cubicBezTo>
                <a:cubicBezTo>
                  <a:pt x="3623720" y="2555767"/>
                  <a:pt x="1640148" y="2759102"/>
                  <a:pt x="125602" y="1864423"/>
                </a:cubicBezTo>
                <a:lnTo>
                  <a:pt x="0" y="1785927"/>
                </a:lnTo>
                <a:close/>
              </a:path>
            </a:pathLst>
          </a:custGeom>
          <a:gradFill>
            <a:gsLst>
              <a:gs pos="0">
                <a:schemeClr val="accent2">
                  <a:alpha val="20000"/>
                </a:schemeClr>
              </a:gs>
              <a:gs pos="100000">
                <a:schemeClr val="accent1">
                  <a:alpha val="20000"/>
                </a:schemeClr>
              </a:gs>
            </a:gsLst>
            <a:lin ang="2700000" scaled="1"/>
          </a:gradFill>
          <a:ln>
            <a:noFill/>
          </a:ln>
          <a:effectLst>
            <a:softEdge rad="520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ame 8">
            <a:extLst>
              <a:ext uri="{FF2B5EF4-FFF2-40B4-BE49-F238E27FC236}">
                <a16:creationId xmlns:a16="http://schemas.microsoft.com/office/drawing/2014/main" id="{05864DDE-75C0-4BE6-93FF-A960706ADEC3}"/>
              </a:ext>
              <a:ext uri="{C183D7F6-B498-43B3-948B-1728B52AA6E4}">
                <adec:decorative xmlns:adec="http://schemas.microsoft.com/office/drawing/2017/decorative" val="1"/>
              </a:ext>
            </a:extLst>
          </p:cNvPr>
          <p:cNvSpPr/>
          <p:nvPr userDrawn="1"/>
        </p:nvSpPr>
        <p:spPr>
          <a:xfrm>
            <a:off x="1524" y="0"/>
            <a:ext cx="12188952" cy="6858000"/>
          </a:xfrm>
          <a:prstGeom prst="frame">
            <a:avLst>
              <a:gd name="adj1" fmla="val 716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itle 1">
            <a:extLst>
              <a:ext uri="{FF2B5EF4-FFF2-40B4-BE49-F238E27FC236}">
                <a16:creationId xmlns:a16="http://schemas.microsoft.com/office/drawing/2014/main" id="{1BC3FA0F-EAE5-4DCE-ACFF-9AD00ED39FCF}"/>
              </a:ext>
            </a:extLst>
          </p:cNvPr>
          <p:cNvSpPr>
            <a:spLocks noGrp="1"/>
          </p:cNvSpPr>
          <p:nvPr>
            <p:ph type="ctrTitle"/>
          </p:nvPr>
        </p:nvSpPr>
        <p:spPr>
          <a:xfrm>
            <a:off x="847477" y="1131641"/>
            <a:ext cx="5322618" cy="2387600"/>
          </a:xfrm>
        </p:spPr>
        <p:txBody>
          <a:bodyPr/>
          <a:lstStyle>
            <a:lvl1pPr>
              <a:defRPr>
                <a:solidFill>
                  <a:schemeClr val="bg1"/>
                </a:solidFill>
              </a:defRPr>
            </a:lvl1pPr>
          </a:lstStyle>
          <a:p>
            <a:pPr algn="l"/>
            <a:r>
              <a:rPr lang="en-US">
                <a:solidFill>
                  <a:srgbClr val="FFFFFF"/>
                </a:solidFill>
                <a:ea typeface="Cambria" panose="02040503050406030204" pitchFamily="18" charset="0"/>
                <a:cs typeface="Sabon Next LT" panose="020B0502040204020203" pitchFamily="2" charset="0"/>
              </a:rPr>
              <a:t>Click to edit Master title style</a:t>
            </a:r>
            <a:endParaRPr lang="en-US" dirty="0">
              <a:solidFill>
                <a:srgbClr val="FFFFFF"/>
              </a:solidFill>
              <a:ea typeface="Cambria" panose="02040503050406030204" pitchFamily="18" charset="0"/>
              <a:cs typeface="Sabon Next LT" panose="020B0502040204020203" pitchFamily="2" charset="0"/>
            </a:endParaRPr>
          </a:p>
        </p:txBody>
      </p:sp>
      <p:sp>
        <p:nvSpPr>
          <p:cNvPr id="18" name="Picture Placeholder 17">
            <a:extLst>
              <a:ext uri="{FF2B5EF4-FFF2-40B4-BE49-F238E27FC236}">
                <a16:creationId xmlns:a16="http://schemas.microsoft.com/office/drawing/2014/main" id="{71FA5E0E-BEE1-4976-92B1-61EF64E34371}"/>
              </a:ext>
            </a:extLst>
          </p:cNvPr>
          <p:cNvSpPr>
            <a:spLocks noGrp="1"/>
          </p:cNvSpPr>
          <p:nvPr>
            <p:ph type="pic" sz="quarter" idx="13"/>
          </p:nvPr>
        </p:nvSpPr>
        <p:spPr>
          <a:xfrm>
            <a:off x="6784848" y="905256"/>
            <a:ext cx="4581144" cy="2450592"/>
          </a:xfrm>
          <a:solidFill>
            <a:schemeClr val="accent6"/>
          </a:solidFill>
        </p:spPr>
        <p:txBody>
          <a:bodyPr/>
          <a:lstStyle/>
          <a:p>
            <a:r>
              <a:rPr lang="en-US"/>
              <a:t>Click icon to add picture</a:t>
            </a:r>
            <a:endParaRPr lang="en-US" dirty="0"/>
          </a:p>
        </p:txBody>
      </p:sp>
      <p:sp>
        <p:nvSpPr>
          <p:cNvPr id="20" name="Picture Placeholder 17">
            <a:extLst>
              <a:ext uri="{FF2B5EF4-FFF2-40B4-BE49-F238E27FC236}">
                <a16:creationId xmlns:a16="http://schemas.microsoft.com/office/drawing/2014/main" id="{03379FE8-A6CE-4F5A-BE1A-B2267589BE85}"/>
              </a:ext>
            </a:extLst>
          </p:cNvPr>
          <p:cNvSpPr>
            <a:spLocks noGrp="1"/>
          </p:cNvSpPr>
          <p:nvPr>
            <p:ph type="pic" sz="quarter" idx="14"/>
          </p:nvPr>
        </p:nvSpPr>
        <p:spPr>
          <a:xfrm>
            <a:off x="6784848" y="3520440"/>
            <a:ext cx="4581144" cy="2450592"/>
          </a:xfrm>
          <a:solidFill>
            <a:schemeClr val="accent6"/>
          </a:solidFill>
        </p:spPr>
        <p:txBody>
          <a:bodyPr/>
          <a:lstStyle/>
          <a:p>
            <a:r>
              <a:rPr lang="en-US"/>
              <a:t>Click icon to add picture</a:t>
            </a:r>
            <a:endParaRPr lang="en-US" dirty="0"/>
          </a:p>
        </p:txBody>
      </p:sp>
      <p:sp>
        <p:nvSpPr>
          <p:cNvPr id="13" name="Text Placeholder 12">
            <a:extLst>
              <a:ext uri="{FF2B5EF4-FFF2-40B4-BE49-F238E27FC236}">
                <a16:creationId xmlns:a16="http://schemas.microsoft.com/office/drawing/2014/main" id="{6DD090CA-24E8-46A7-889A-A4FDD00A33E5}"/>
              </a:ext>
            </a:extLst>
          </p:cNvPr>
          <p:cNvSpPr>
            <a:spLocks noGrp="1"/>
          </p:cNvSpPr>
          <p:nvPr>
            <p:ph type="body" sz="quarter" idx="15"/>
          </p:nvPr>
        </p:nvSpPr>
        <p:spPr>
          <a:xfrm>
            <a:off x="838200" y="3600450"/>
            <a:ext cx="5322888" cy="2451100"/>
          </a:xfrm>
        </p:spPr>
        <p:txBody>
          <a:bodyPr>
            <a:normAutofit/>
          </a:bodyPr>
          <a:lstStyle>
            <a:lvl1pPr marL="0" indent="0">
              <a:buNone/>
              <a:defRPr sz="2800">
                <a:solidFill>
                  <a:schemeClr val="bg1"/>
                </a:solidFill>
                <a:latin typeface="+mn-lt"/>
              </a:defRPr>
            </a:lvl1pPr>
          </a:lstStyle>
          <a:p>
            <a:pPr lvl="0"/>
            <a:r>
              <a:rPr lang="en-US"/>
              <a:t>Click to edit Master text styles</a:t>
            </a:r>
          </a:p>
        </p:txBody>
      </p:sp>
    </p:spTree>
    <p:extLst>
      <p:ext uri="{BB962C8B-B14F-4D97-AF65-F5344CB8AC3E}">
        <p14:creationId xmlns:p14="http://schemas.microsoft.com/office/powerpoint/2010/main" val="2350935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able Chart 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98991-AEF1-4F19-AAB8-436EAD58C282}"/>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D25B44F-E7DA-40C6-8B44-71EAB6BDFC98}"/>
              </a:ext>
            </a:extLst>
          </p:cNvPr>
          <p:cNvSpPr>
            <a:spLocks noGrp="1"/>
          </p:cNvSpPr>
          <p:nvPr>
            <p:ph idx="1"/>
          </p:nvPr>
        </p:nvSpPr>
        <p:spPr/>
        <p:txBody>
          <a:bodyPr/>
          <a:lstStyle>
            <a:lvl1pPr>
              <a:buFont typeface="Wingdings" panose="05000000000000000000" pitchFamily="2" charset="2"/>
              <a:buChar char="§"/>
              <a:defRPr/>
            </a:lvl1pPr>
            <a:lvl2pPr marL="685800" indent="-228600">
              <a:buFont typeface="Wingdings" panose="05000000000000000000" pitchFamily="2" charset="2"/>
              <a:buChar char="§"/>
              <a:defRPr/>
            </a:lvl2pPr>
            <a:lvl3pPr>
              <a:buFont typeface="Wingdings" panose="05000000000000000000" pitchFamily="2" charset="2"/>
              <a:buChar char="§"/>
              <a:defRPr/>
            </a:lvl3pPr>
            <a:lvl4pPr marL="1600200" indent="-228600">
              <a:buFont typeface="Wingdings" panose="05000000000000000000" pitchFamily="2" charset="2"/>
              <a:buChar char="§"/>
              <a:defRPr/>
            </a:lvl4pPr>
            <a:lvl5pPr>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1F71817-A045-48C0-975B-CBEF88E9561E}"/>
              </a:ext>
            </a:extLst>
          </p:cNvPr>
          <p:cNvSpPr>
            <a:spLocks noGrp="1"/>
          </p:cNvSpPr>
          <p:nvPr>
            <p:ph type="dt" sz="half" idx="10"/>
          </p:nvPr>
        </p:nvSpPr>
        <p:spPr/>
        <p:txBody>
          <a:bodyPr/>
          <a:lstStyle/>
          <a:p>
            <a:fld id="{DE56844F-4485-4946-A216-E1D6E156E7A2}" type="datetime1">
              <a:rPr lang="en-US" smtClean="0"/>
              <a:t>11/8/2023</a:t>
            </a:fld>
            <a:endParaRPr lang="en-US"/>
          </a:p>
        </p:txBody>
      </p:sp>
      <p:sp>
        <p:nvSpPr>
          <p:cNvPr id="5" name="Footer Placeholder 4">
            <a:extLst>
              <a:ext uri="{FF2B5EF4-FFF2-40B4-BE49-F238E27FC236}">
                <a16:creationId xmlns:a16="http://schemas.microsoft.com/office/drawing/2014/main" id="{B61C39F0-32D4-407C-8BCA-97F2D9E500C9}"/>
              </a:ext>
            </a:extLst>
          </p:cNvPr>
          <p:cNvSpPr>
            <a:spLocks noGrp="1"/>
          </p:cNvSpPr>
          <p:nvPr>
            <p:ph type="ftr" sz="quarter" idx="11"/>
          </p:nvPr>
        </p:nvSpPr>
        <p:spPr/>
        <p:txBody>
          <a:bodyPr/>
          <a:lstStyle/>
          <a:p>
            <a:r>
              <a:rPr lang="en-US"/>
              <a:t>Writing for Your Audience</a:t>
            </a:r>
          </a:p>
        </p:txBody>
      </p:sp>
      <p:sp>
        <p:nvSpPr>
          <p:cNvPr id="6" name="Slide Number Placeholder 5">
            <a:extLst>
              <a:ext uri="{FF2B5EF4-FFF2-40B4-BE49-F238E27FC236}">
                <a16:creationId xmlns:a16="http://schemas.microsoft.com/office/drawing/2014/main" id="{99CF4459-37B2-4F87-B508-DB04D4332067}"/>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3026859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03B5BF0-238D-481F-A15B-206D1E2FEDD2}"/>
              </a:ext>
              <a:ext uri="{C183D7F6-B498-43B3-948B-1728B52AA6E4}">
                <adec:decorative xmlns:adec="http://schemas.microsoft.com/office/drawing/2017/decorative" val="1"/>
              </a:ext>
            </a:extLst>
          </p:cNvPr>
          <p:cNvSpPr/>
          <p:nvPr userDrawn="1"/>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7578E43B-8F1B-4CBD-B09E-5AD9A247E3F8}"/>
              </a:ext>
              <a:ext uri="{C183D7F6-B498-43B3-948B-1728B52AA6E4}">
                <adec:decorative xmlns:adec="http://schemas.microsoft.com/office/drawing/2017/decorative" val="1"/>
              </a:ext>
            </a:extLst>
          </p:cNvPr>
          <p:cNvSpPr/>
          <p:nvPr userDrawn="1"/>
        </p:nvSpPr>
        <p:spPr>
          <a:xfrm>
            <a:off x="-38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ame 13">
            <a:extLst>
              <a:ext uri="{FF2B5EF4-FFF2-40B4-BE49-F238E27FC236}">
                <a16:creationId xmlns:a16="http://schemas.microsoft.com/office/drawing/2014/main" id="{737C17C2-E2A6-4219-AE02-C8EAF943C472}"/>
              </a:ext>
              <a:ext uri="{C183D7F6-B498-43B3-948B-1728B52AA6E4}">
                <adec:decorative xmlns:adec="http://schemas.microsoft.com/office/drawing/2017/decorative" val="1"/>
              </a:ext>
            </a:extLst>
          </p:cNvPr>
          <p:cNvSpPr/>
          <p:nvPr userDrawn="1"/>
        </p:nvSpPr>
        <p:spPr>
          <a:xfrm>
            <a:off x="-389" y="0"/>
            <a:ext cx="12188952" cy="6858000"/>
          </a:xfrm>
          <a:prstGeom prst="frame">
            <a:avLst>
              <a:gd name="adj1" fmla="val 7164"/>
            </a:avLst>
          </a:prstGeom>
          <a:gradFill flip="none" rotWithShape="1">
            <a:gsLst>
              <a:gs pos="0">
                <a:schemeClr val="accent2">
                  <a:alpha val="40000"/>
                </a:schemeClr>
              </a:gs>
              <a:gs pos="100000">
                <a:schemeClr val="accent1">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icture Placeholder 19">
            <a:extLst>
              <a:ext uri="{FF2B5EF4-FFF2-40B4-BE49-F238E27FC236}">
                <a16:creationId xmlns:a16="http://schemas.microsoft.com/office/drawing/2014/main" id="{AE7BC3CE-3806-41F3-B4F6-EBB2C3E9EA28}"/>
              </a:ext>
            </a:extLst>
          </p:cNvPr>
          <p:cNvSpPr>
            <a:spLocks noGrp="1"/>
          </p:cNvSpPr>
          <p:nvPr>
            <p:ph type="pic" sz="quarter" idx="13"/>
          </p:nvPr>
        </p:nvSpPr>
        <p:spPr>
          <a:xfrm>
            <a:off x="6096" y="484632"/>
            <a:ext cx="12179808" cy="5907024"/>
          </a:xfrm>
          <a:solidFill>
            <a:schemeClr val="accent6"/>
          </a:solidFill>
        </p:spPr>
        <p:txBody>
          <a:bodyPr/>
          <a:lstStyle/>
          <a:p>
            <a:r>
              <a:rPr lang="en-US"/>
              <a:t>Click icon to add picture</a:t>
            </a:r>
            <a:endParaRPr lang="en-US" dirty="0"/>
          </a:p>
        </p:txBody>
      </p:sp>
      <p:sp>
        <p:nvSpPr>
          <p:cNvPr id="6" name="Title 5">
            <a:extLst>
              <a:ext uri="{FF2B5EF4-FFF2-40B4-BE49-F238E27FC236}">
                <a16:creationId xmlns:a16="http://schemas.microsoft.com/office/drawing/2014/main" id="{FDC036CF-E92D-4E80-8E6B-1B06EDDFD7CF}"/>
              </a:ext>
            </a:extLst>
          </p:cNvPr>
          <p:cNvSpPr>
            <a:spLocks noGrp="1"/>
          </p:cNvSpPr>
          <p:nvPr>
            <p:ph type="title"/>
          </p:nvPr>
        </p:nvSpPr>
        <p:spPr>
          <a:xfrm>
            <a:off x="838200" y="1271016"/>
            <a:ext cx="4800600" cy="3749040"/>
          </a:xfrm>
        </p:spPr>
        <p:txBody>
          <a:bodyPr anchor="b" anchorCtr="0"/>
          <a:lstStyle>
            <a:lvl1pPr>
              <a:defRPr>
                <a:solidFill>
                  <a:schemeClr val="bg1"/>
                </a:solidFill>
                <a:effectLst>
                  <a:outerShdw blurRad="38100" dist="38100" dir="2700000" algn="tl">
                    <a:srgbClr val="000000">
                      <a:alpha val="43137"/>
                    </a:srgbClr>
                  </a:outerShdw>
                </a:effectLst>
              </a:defRPr>
            </a:lvl1pPr>
          </a:lstStyle>
          <a:p>
            <a:r>
              <a:rPr lang="en-US"/>
              <a:t>Click to edit Master title style</a:t>
            </a:r>
            <a:endParaRPr lang="en-US" dirty="0"/>
          </a:p>
        </p:txBody>
      </p:sp>
      <p:sp>
        <p:nvSpPr>
          <p:cNvPr id="26" name="Text Placeholder 25">
            <a:extLst>
              <a:ext uri="{FF2B5EF4-FFF2-40B4-BE49-F238E27FC236}">
                <a16:creationId xmlns:a16="http://schemas.microsoft.com/office/drawing/2014/main" id="{BADCFE1B-ABA2-4B11-B7DE-02CE383D6F22}"/>
              </a:ext>
            </a:extLst>
          </p:cNvPr>
          <p:cNvSpPr>
            <a:spLocks noGrp="1"/>
          </p:cNvSpPr>
          <p:nvPr>
            <p:ph type="body" sz="quarter" idx="15" hasCustomPrompt="1"/>
          </p:nvPr>
        </p:nvSpPr>
        <p:spPr>
          <a:xfrm>
            <a:off x="838200" y="4835779"/>
            <a:ext cx="4800600" cy="1066800"/>
          </a:xfrm>
        </p:spPr>
        <p:txBody>
          <a:bodyPr>
            <a:normAutofit/>
          </a:bodyPr>
          <a:lstStyle>
            <a:lvl1pPr marL="228600" indent="0">
              <a:buNone/>
              <a:defRPr sz="2200">
                <a:solidFill>
                  <a:schemeClr val="bg1"/>
                </a:solidFill>
                <a:effectLst>
                  <a:outerShdw blurRad="38100" dist="38100" dir="2700000" algn="tl">
                    <a:srgbClr val="000000">
                      <a:alpha val="43137"/>
                    </a:srgbClr>
                  </a:outerShdw>
                </a:effectLst>
              </a:defRPr>
            </a:lvl1pPr>
          </a:lstStyle>
          <a:p>
            <a:pPr lvl="0"/>
            <a:r>
              <a:rPr lang="en-US" dirty="0"/>
              <a:t>Click to add subtitle</a:t>
            </a:r>
          </a:p>
        </p:txBody>
      </p:sp>
      <p:sp>
        <p:nvSpPr>
          <p:cNvPr id="2" name="Date Placeholder 1">
            <a:extLst>
              <a:ext uri="{FF2B5EF4-FFF2-40B4-BE49-F238E27FC236}">
                <a16:creationId xmlns:a16="http://schemas.microsoft.com/office/drawing/2014/main" id="{118B9F00-8450-475B-B155-993BAF212AF6}"/>
              </a:ext>
            </a:extLst>
          </p:cNvPr>
          <p:cNvSpPr>
            <a:spLocks noGrp="1"/>
          </p:cNvSpPr>
          <p:nvPr>
            <p:ph type="dt" sz="half" idx="10"/>
          </p:nvPr>
        </p:nvSpPr>
        <p:spPr/>
        <p:txBody>
          <a:bodyPr/>
          <a:lstStyle/>
          <a:p>
            <a:fld id="{BF7DAD52-4EB7-477C-A688-3CFFD0317055}" type="datetime1">
              <a:rPr lang="en-US" smtClean="0"/>
              <a:t>11/8/2023</a:t>
            </a:fld>
            <a:endParaRPr lang="en-US"/>
          </a:p>
        </p:txBody>
      </p:sp>
      <p:sp>
        <p:nvSpPr>
          <p:cNvPr id="3" name="Footer Placeholder 2">
            <a:extLst>
              <a:ext uri="{FF2B5EF4-FFF2-40B4-BE49-F238E27FC236}">
                <a16:creationId xmlns:a16="http://schemas.microsoft.com/office/drawing/2014/main" id="{5C0FDDA3-8E6F-42F7-BFBE-7FA9C647CA4E}"/>
              </a:ext>
            </a:extLst>
          </p:cNvPr>
          <p:cNvSpPr>
            <a:spLocks noGrp="1"/>
          </p:cNvSpPr>
          <p:nvPr>
            <p:ph type="ftr" sz="quarter" idx="11"/>
          </p:nvPr>
        </p:nvSpPr>
        <p:spPr/>
        <p:txBody>
          <a:bodyPr/>
          <a:lstStyle/>
          <a:p>
            <a:r>
              <a:rPr lang="en-US"/>
              <a:t>Writing for Your Audience</a:t>
            </a:r>
          </a:p>
        </p:txBody>
      </p:sp>
      <p:sp>
        <p:nvSpPr>
          <p:cNvPr id="4" name="Slide Number Placeholder 3">
            <a:extLst>
              <a:ext uri="{FF2B5EF4-FFF2-40B4-BE49-F238E27FC236}">
                <a16:creationId xmlns:a16="http://schemas.microsoft.com/office/drawing/2014/main" id="{B6C8E678-81B8-4356-9624-A0B999536312}"/>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35829059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2DD4C-BFBC-4087-B94C-4DD0690E838E}"/>
              </a:ext>
            </a:extLst>
          </p:cNvPr>
          <p:cNvSpPr>
            <a:spLocks noGrp="1"/>
          </p:cNvSpPr>
          <p:nvPr>
            <p:ph type="title"/>
          </p:nvPr>
        </p:nvSpPr>
        <p:spPr/>
        <p:txBody>
          <a:bodyPr/>
          <a:lstStyle/>
          <a:p>
            <a:r>
              <a:rPr lang="en-US"/>
              <a:t>Click to edit Master title style</a:t>
            </a:r>
            <a:endParaRPr lang="en-US" dirty="0"/>
          </a:p>
        </p:txBody>
      </p:sp>
      <p:sp>
        <p:nvSpPr>
          <p:cNvPr id="15" name="Picture Placeholder 14">
            <a:extLst>
              <a:ext uri="{FF2B5EF4-FFF2-40B4-BE49-F238E27FC236}">
                <a16:creationId xmlns:a16="http://schemas.microsoft.com/office/drawing/2014/main" id="{1B84B862-7F1F-4B98-B437-936D8A73A91A}"/>
              </a:ext>
            </a:extLst>
          </p:cNvPr>
          <p:cNvSpPr>
            <a:spLocks noGrp="1"/>
          </p:cNvSpPr>
          <p:nvPr>
            <p:ph type="pic" sz="quarter" idx="13"/>
          </p:nvPr>
        </p:nvSpPr>
        <p:spPr>
          <a:xfrm>
            <a:off x="740664" y="2240280"/>
            <a:ext cx="2286000" cy="2322576"/>
          </a:xfrm>
          <a:solidFill>
            <a:schemeClr val="accent6"/>
          </a:solidFill>
        </p:spPr>
        <p:txBody>
          <a:bodyPr/>
          <a:lstStyle/>
          <a:p>
            <a:r>
              <a:rPr lang="en-US"/>
              <a:t>Click icon to add picture</a:t>
            </a:r>
            <a:endParaRPr lang="en-US" dirty="0"/>
          </a:p>
        </p:txBody>
      </p:sp>
      <p:sp>
        <p:nvSpPr>
          <p:cNvPr id="16" name="Picture Placeholder 14">
            <a:extLst>
              <a:ext uri="{FF2B5EF4-FFF2-40B4-BE49-F238E27FC236}">
                <a16:creationId xmlns:a16="http://schemas.microsoft.com/office/drawing/2014/main" id="{C76B23B2-3605-4292-9F96-F34651B689A7}"/>
              </a:ext>
            </a:extLst>
          </p:cNvPr>
          <p:cNvSpPr>
            <a:spLocks noGrp="1"/>
          </p:cNvSpPr>
          <p:nvPr>
            <p:ph type="pic" sz="quarter" idx="14"/>
          </p:nvPr>
        </p:nvSpPr>
        <p:spPr>
          <a:xfrm>
            <a:off x="3538728" y="2240280"/>
            <a:ext cx="2286000" cy="2322576"/>
          </a:xfrm>
          <a:solidFill>
            <a:schemeClr val="accent6"/>
          </a:solidFill>
        </p:spPr>
        <p:txBody>
          <a:bodyPr/>
          <a:lstStyle/>
          <a:p>
            <a:r>
              <a:rPr lang="en-US"/>
              <a:t>Click icon to add picture</a:t>
            </a:r>
            <a:endParaRPr lang="en-US" dirty="0"/>
          </a:p>
        </p:txBody>
      </p:sp>
      <p:sp>
        <p:nvSpPr>
          <p:cNvPr id="17" name="Picture Placeholder 14">
            <a:extLst>
              <a:ext uri="{FF2B5EF4-FFF2-40B4-BE49-F238E27FC236}">
                <a16:creationId xmlns:a16="http://schemas.microsoft.com/office/drawing/2014/main" id="{AB1E9EC3-2FB6-4E1C-8211-306450FDEE7F}"/>
              </a:ext>
            </a:extLst>
          </p:cNvPr>
          <p:cNvSpPr>
            <a:spLocks noGrp="1"/>
          </p:cNvSpPr>
          <p:nvPr>
            <p:ph type="pic" sz="quarter" idx="15"/>
          </p:nvPr>
        </p:nvSpPr>
        <p:spPr>
          <a:xfrm>
            <a:off x="6345936" y="2267712"/>
            <a:ext cx="2286000" cy="2322576"/>
          </a:xfrm>
          <a:solidFill>
            <a:schemeClr val="accent6"/>
          </a:solidFill>
        </p:spPr>
        <p:txBody>
          <a:bodyPr/>
          <a:lstStyle/>
          <a:p>
            <a:r>
              <a:rPr lang="en-US"/>
              <a:t>Click icon to add picture</a:t>
            </a:r>
            <a:endParaRPr lang="en-US" dirty="0"/>
          </a:p>
        </p:txBody>
      </p:sp>
      <p:sp>
        <p:nvSpPr>
          <p:cNvPr id="18" name="Picture Placeholder 14">
            <a:extLst>
              <a:ext uri="{FF2B5EF4-FFF2-40B4-BE49-F238E27FC236}">
                <a16:creationId xmlns:a16="http://schemas.microsoft.com/office/drawing/2014/main" id="{F3628146-045F-4FBC-A365-3D1D4B3DA6E9}"/>
              </a:ext>
            </a:extLst>
          </p:cNvPr>
          <p:cNvSpPr>
            <a:spLocks noGrp="1"/>
          </p:cNvSpPr>
          <p:nvPr>
            <p:ph type="pic" sz="quarter" idx="16"/>
          </p:nvPr>
        </p:nvSpPr>
        <p:spPr>
          <a:xfrm>
            <a:off x="9153144" y="2267712"/>
            <a:ext cx="2286000" cy="2322576"/>
          </a:xfrm>
          <a:solidFill>
            <a:schemeClr val="accent6"/>
          </a:solidFill>
        </p:spPr>
        <p:txBody>
          <a:bodyPr/>
          <a:lstStyle/>
          <a:p>
            <a:r>
              <a:rPr lang="en-US"/>
              <a:t>Click icon to add picture</a:t>
            </a:r>
            <a:endParaRPr lang="en-US" dirty="0"/>
          </a:p>
        </p:txBody>
      </p:sp>
      <p:sp>
        <p:nvSpPr>
          <p:cNvPr id="20" name="Text Placeholder 19">
            <a:extLst>
              <a:ext uri="{FF2B5EF4-FFF2-40B4-BE49-F238E27FC236}">
                <a16:creationId xmlns:a16="http://schemas.microsoft.com/office/drawing/2014/main" id="{CB50972B-CA23-4B92-987F-EE48ECCFF590}"/>
              </a:ext>
            </a:extLst>
          </p:cNvPr>
          <p:cNvSpPr>
            <a:spLocks noGrp="1"/>
          </p:cNvSpPr>
          <p:nvPr>
            <p:ph type="body" sz="quarter" idx="17" hasCustomPrompt="1"/>
          </p:nvPr>
        </p:nvSpPr>
        <p:spPr>
          <a:xfrm>
            <a:off x="741363" y="4733925"/>
            <a:ext cx="2286000" cy="590550"/>
          </a:xfrm>
        </p:spPr>
        <p:txBody>
          <a:bodyPr>
            <a:normAutofit/>
          </a:bodyPr>
          <a:lstStyle>
            <a:lvl1pPr marL="0" indent="0" defTabSz="0">
              <a:spcBef>
                <a:spcPts val="0"/>
              </a:spcBef>
              <a:buNone/>
              <a:defRPr sz="2000">
                <a:latin typeface="+mj-lt"/>
              </a:defRPr>
            </a:lvl1pPr>
            <a:lvl2pPr marL="571500" indent="0">
              <a:buNone/>
              <a:defRPr/>
            </a:lvl2pPr>
            <a:lvl3pPr marL="1028700" indent="0">
              <a:buNone/>
              <a:defRPr/>
            </a:lvl3pPr>
            <a:lvl4pPr marL="1428750" indent="0">
              <a:buNone/>
              <a:defRPr/>
            </a:lvl4pPr>
            <a:lvl5pPr marL="1885950" indent="0">
              <a:buNone/>
              <a:defRPr/>
            </a:lvl5pPr>
          </a:lstStyle>
          <a:p>
            <a:pPr lvl="0"/>
            <a:r>
              <a:rPr lang="en-US" dirty="0"/>
              <a:t>Name</a:t>
            </a:r>
          </a:p>
        </p:txBody>
      </p:sp>
      <p:sp>
        <p:nvSpPr>
          <p:cNvPr id="23" name="Text Placeholder 19">
            <a:extLst>
              <a:ext uri="{FF2B5EF4-FFF2-40B4-BE49-F238E27FC236}">
                <a16:creationId xmlns:a16="http://schemas.microsoft.com/office/drawing/2014/main" id="{8DE19225-DA72-4A39-8CFD-695BFBB93E6D}"/>
              </a:ext>
            </a:extLst>
          </p:cNvPr>
          <p:cNvSpPr>
            <a:spLocks noGrp="1"/>
          </p:cNvSpPr>
          <p:nvPr>
            <p:ph type="body" sz="quarter" idx="18" hasCustomPrompt="1"/>
          </p:nvPr>
        </p:nvSpPr>
        <p:spPr>
          <a:xfrm>
            <a:off x="740664" y="5343144"/>
            <a:ext cx="2286000" cy="590550"/>
          </a:xfrm>
        </p:spPr>
        <p:txBody>
          <a:bodyPr>
            <a:normAutofit/>
          </a:bodyPr>
          <a:lstStyle>
            <a:lvl1pPr marL="0" indent="0" defTabSz="0">
              <a:spcBef>
                <a:spcPts val="0"/>
              </a:spcBef>
              <a:buNone/>
              <a:defRPr sz="1600"/>
            </a:lvl1pPr>
            <a:lvl2pPr marL="571500" indent="0">
              <a:buNone/>
              <a:defRPr/>
            </a:lvl2pPr>
            <a:lvl3pPr marL="1028700" indent="0">
              <a:buNone/>
              <a:defRPr/>
            </a:lvl3pPr>
            <a:lvl4pPr marL="1428750" indent="0">
              <a:buNone/>
              <a:defRPr/>
            </a:lvl4pPr>
            <a:lvl5pPr marL="1885950" indent="0">
              <a:buNone/>
              <a:defRPr/>
            </a:lvl5pPr>
          </a:lstStyle>
          <a:p>
            <a:pPr lvl="0"/>
            <a:r>
              <a:rPr lang="en-US" dirty="0"/>
              <a:t>Title</a:t>
            </a:r>
          </a:p>
        </p:txBody>
      </p:sp>
      <p:sp>
        <p:nvSpPr>
          <p:cNvPr id="24" name="Text Placeholder 19">
            <a:extLst>
              <a:ext uri="{FF2B5EF4-FFF2-40B4-BE49-F238E27FC236}">
                <a16:creationId xmlns:a16="http://schemas.microsoft.com/office/drawing/2014/main" id="{E66A7C97-DBB6-4333-B12F-E26C38E6975C}"/>
              </a:ext>
            </a:extLst>
          </p:cNvPr>
          <p:cNvSpPr>
            <a:spLocks noGrp="1"/>
          </p:cNvSpPr>
          <p:nvPr>
            <p:ph type="body" sz="quarter" idx="19" hasCustomPrompt="1"/>
          </p:nvPr>
        </p:nvSpPr>
        <p:spPr>
          <a:xfrm>
            <a:off x="3538728" y="4733925"/>
            <a:ext cx="2286000" cy="590550"/>
          </a:xfrm>
        </p:spPr>
        <p:txBody>
          <a:bodyPr>
            <a:normAutofit/>
          </a:bodyPr>
          <a:lstStyle>
            <a:lvl1pPr marL="0" indent="0" defTabSz="0">
              <a:spcBef>
                <a:spcPts val="0"/>
              </a:spcBef>
              <a:buNone/>
              <a:defRPr sz="2000">
                <a:latin typeface="+mj-lt"/>
              </a:defRPr>
            </a:lvl1pPr>
            <a:lvl2pPr marL="571500" indent="0">
              <a:buNone/>
              <a:defRPr/>
            </a:lvl2pPr>
            <a:lvl3pPr marL="1028700" indent="0">
              <a:buNone/>
              <a:defRPr/>
            </a:lvl3pPr>
            <a:lvl4pPr marL="1428750" indent="0">
              <a:buNone/>
              <a:defRPr/>
            </a:lvl4pPr>
            <a:lvl5pPr marL="1885950" indent="0">
              <a:buNone/>
              <a:defRPr/>
            </a:lvl5pPr>
          </a:lstStyle>
          <a:p>
            <a:pPr lvl="0"/>
            <a:r>
              <a:rPr lang="en-US" dirty="0"/>
              <a:t>Name</a:t>
            </a:r>
          </a:p>
        </p:txBody>
      </p:sp>
      <p:sp>
        <p:nvSpPr>
          <p:cNvPr id="25" name="Text Placeholder 19">
            <a:extLst>
              <a:ext uri="{FF2B5EF4-FFF2-40B4-BE49-F238E27FC236}">
                <a16:creationId xmlns:a16="http://schemas.microsoft.com/office/drawing/2014/main" id="{041FA0B5-660E-478A-AF8A-196DBD6AE43A}"/>
              </a:ext>
            </a:extLst>
          </p:cNvPr>
          <p:cNvSpPr>
            <a:spLocks noGrp="1"/>
          </p:cNvSpPr>
          <p:nvPr>
            <p:ph type="body" sz="quarter" idx="20" hasCustomPrompt="1"/>
          </p:nvPr>
        </p:nvSpPr>
        <p:spPr>
          <a:xfrm>
            <a:off x="3538029" y="5343144"/>
            <a:ext cx="2286000" cy="590550"/>
          </a:xfrm>
        </p:spPr>
        <p:txBody>
          <a:bodyPr>
            <a:normAutofit/>
          </a:bodyPr>
          <a:lstStyle>
            <a:lvl1pPr marL="0" indent="0" defTabSz="0">
              <a:spcBef>
                <a:spcPts val="0"/>
              </a:spcBef>
              <a:buNone/>
              <a:defRPr sz="1600"/>
            </a:lvl1pPr>
            <a:lvl2pPr marL="571500" indent="0">
              <a:buNone/>
              <a:defRPr/>
            </a:lvl2pPr>
            <a:lvl3pPr marL="1028700" indent="0">
              <a:buNone/>
              <a:defRPr/>
            </a:lvl3pPr>
            <a:lvl4pPr marL="1428750" indent="0">
              <a:buNone/>
              <a:defRPr/>
            </a:lvl4pPr>
            <a:lvl5pPr marL="1885950" indent="0">
              <a:buNone/>
              <a:defRPr/>
            </a:lvl5pPr>
          </a:lstStyle>
          <a:p>
            <a:pPr lvl="0"/>
            <a:r>
              <a:rPr lang="en-US" dirty="0"/>
              <a:t>Title</a:t>
            </a:r>
          </a:p>
        </p:txBody>
      </p:sp>
      <p:sp>
        <p:nvSpPr>
          <p:cNvPr id="26" name="Text Placeholder 19">
            <a:extLst>
              <a:ext uri="{FF2B5EF4-FFF2-40B4-BE49-F238E27FC236}">
                <a16:creationId xmlns:a16="http://schemas.microsoft.com/office/drawing/2014/main" id="{77C92085-3D01-44E4-BA12-E39F1EA0ACE5}"/>
              </a:ext>
            </a:extLst>
          </p:cNvPr>
          <p:cNvSpPr>
            <a:spLocks noGrp="1"/>
          </p:cNvSpPr>
          <p:nvPr>
            <p:ph type="body" sz="quarter" idx="21" hasCustomPrompt="1"/>
          </p:nvPr>
        </p:nvSpPr>
        <p:spPr>
          <a:xfrm>
            <a:off x="6367973" y="4733544"/>
            <a:ext cx="2286000" cy="590550"/>
          </a:xfrm>
        </p:spPr>
        <p:txBody>
          <a:bodyPr>
            <a:normAutofit/>
          </a:bodyPr>
          <a:lstStyle>
            <a:lvl1pPr marL="0" indent="0" defTabSz="0">
              <a:spcBef>
                <a:spcPts val="0"/>
              </a:spcBef>
              <a:buNone/>
              <a:defRPr sz="2000">
                <a:latin typeface="+mj-lt"/>
              </a:defRPr>
            </a:lvl1pPr>
            <a:lvl2pPr marL="571500" indent="0">
              <a:buNone/>
              <a:defRPr/>
            </a:lvl2pPr>
            <a:lvl3pPr marL="1028700" indent="0">
              <a:buNone/>
              <a:defRPr/>
            </a:lvl3pPr>
            <a:lvl4pPr marL="1428750" indent="0">
              <a:buNone/>
              <a:defRPr/>
            </a:lvl4pPr>
            <a:lvl5pPr marL="1885950" indent="0">
              <a:buNone/>
              <a:defRPr/>
            </a:lvl5pPr>
          </a:lstStyle>
          <a:p>
            <a:pPr lvl="0"/>
            <a:r>
              <a:rPr lang="en-US" dirty="0"/>
              <a:t>Name</a:t>
            </a:r>
          </a:p>
        </p:txBody>
      </p:sp>
      <p:sp>
        <p:nvSpPr>
          <p:cNvPr id="27" name="Text Placeholder 19">
            <a:extLst>
              <a:ext uri="{FF2B5EF4-FFF2-40B4-BE49-F238E27FC236}">
                <a16:creationId xmlns:a16="http://schemas.microsoft.com/office/drawing/2014/main" id="{35DA97BC-7224-440A-A227-8F4A1018043A}"/>
              </a:ext>
            </a:extLst>
          </p:cNvPr>
          <p:cNvSpPr>
            <a:spLocks noGrp="1"/>
          </p:cNvSpPr>
          <p:nvPr>
            <p:ph type="body" sz="quarter" idx="22" hasCustomPrompt="1"/>
          </p:nvPr>
        </p:nvSpPr>
        <p:spPr>
          <a:xfrm>
            <a:off x="6367274" y="5342763"/>
            <a:ext cx="2286000" cy="590550"/>
          </a:xfrm>
        </p:spPr>
        <p:txBody>
          <a:bodyPr>
            <a:normAutofit/>
          </a:bodyPr>
          <a:lstStyle>
            <a:lvl1pPr marL="0" indent="0" defTabSz="0">
              <a:spcBef>
                <a:spcPts val="0"/>
              </a:spcBef>
              <a:buNone/>
              <a:defRPr sz="1600"/>
            </a:lvl1pPr>
            <a:lvl2pPr marL="571500" indent="0">
              <a:buNone/>
              <a:defRPr/>
            </a:lvl2pPr>
            <a:lvl3pPr marL="1028700" indent="0">
              <a:buNone/>
              <a:defRPr/>
            </a:lvl3pPr>
            <a:lvl4pPr marL="1428750" indent="0">
              <a:buNone/>
              <a:defRPr/>
            </a:lvl4pPr>
            <a:lvl5pPr marL="1885950" indent="0">
              <a:buNone/>
              <a:defRPr/>
            </a:lvl5pPr>
          </a:lstStyle>
          <a:p>
            <a:pPr lvl="0"/>
            <a:r>
              <a:rPr lang="en-US" dirty="0"/>
              <a:t>Title</a:t>
            </a:r>
          </a:p>
        </p:txBody>
      </p:sp>
      <p:sp>
        <p:nvSpPr>
          <p:cNvPr id="28" name="Text Placeholder 19">
            <a:extLst>
              <a:ext uri="{FF2B5EF4-FFF2-40B4-BE49-F238E27FC236}">
                <a16:creationId xmlns:a16="http://schemas.microsoft.com/office/drawing/2014/main" id="{C236524B-4724-42FA-A2B2-33566478FD42}"/>
              </a:ext>
            </a:extLst>
          </p:cNvPr>
          <p:cNvSpPr>
            <a:spLocks noGrp="1"/>
          </p:cNvSpPr>
          <p:nvPr>
            <p:ph type="body" sz="quarter" idx="23" hasCustomPrompt="1"/>
          </p:nvPr>
        </p:nvSpPr>
        <p:spPr>
          <a:xfrm>
            <a:off x="9164639" y="4737100"/>
            <a:ext cx="2286000" cy="590550"/>
          </a:xfrm>
        </p:spPr>
        <p:txBody>
          <a:bodyPr>
            <a:normAutofit/>
          </a:bodyPr>
          <a:lstStyle>
            <a:lvl1pPr marL="0" indent="0" defTabSz="0">
              <a:spcBef>
                <a:spcPts val="0"/>
              </a:spcBef>
              <a:buNone/>
              <a:defRPr sz="2000">
                <a:latin typeface="+mj-lt"/>
              </a:defRPr>
            </a:lvl1pPr>
            <a:lvl2pPr marL="571500" indent="0">
              <a:buNone/>
              <a:defRPr/>
            </a:lvl2pPr>
            <a:lvl3pPr marL="1028700" indent="0">
              <a:buNone/>
              <a:defRPr/>
            </a:lvl3pPr>
            <a:lvl4pPr marL="1428750" indent="0">
              <a:buNone/>
              <a:defRPr/>
            </a:lvl4pPr>
            <a:lvl5pPr marL="1885950" indent="0">
              <a:buNone/>
              <a:defRPr/>
            </a:lvl5pPr>
          </a:lstStyle>
          <a:p>
            <a:pPr lvl="0"/>
            <a:r>
              <a:rPr lang="en-US" dirty="0"/>
              <a:t>Name</a:t>
            </a:r>
          </a:p>
        </p:txBody>
      </p:sp>
      <p:sp>
        <p:nvSpPr>
          <p:cNvPr id="29" name="Text Placeholder 19">
            <a:extLst>
              <a:ext uri="{FF2B5EF4-FFF2-40B4-BE49-F238E27FC236}">
                <a16:creationId xmlns:a16="http://schemas.microsoft.com/office/drawing/2014/main" id="{5F7DE4ED-8F4D-465C-86B4-2372AE291F56}"/>
              </a:ext>
            </a:extLst>
          </p:cNvPr>
          <p:cNvSpPr>
            <a:spLocks noGrp="1"/>
          </p:cNvSpPr>
          <p:nvPr>
            <p:ph type="body" sz="quarter" idx="24" hasCustomPrompt="1"/>
          </p:nvPr>
        </p:nvSpPr>
        <p:spPr>
          <a:xfrm>
            <a:off x="9163940" y="5346319"/>
            <a:ext cx="2286000" cy="590550"/>
          </a:xfrm>
        </p:spPr>
        <p:txBody>
          <a:bodyPr>
            <a:normAutofit/>
          </a:bodyPr>
          <a:lstStyle>
            <a:lvl1pPr marL="0" indent="0" defTabSz="0">
              <a:spcBef>
                <a:spcPts val="0"/>
              </a:spcBef>
              <a:buNone/>
              <a:defRPr sz="1600"/>
            </a:lvl1pPr>
            <a:lvl2pPr marL="571500" indent="0">
              <a:buNone/>
              <a:defRPr/>
            </a:lvl2pPr>
            <a:lvl3pPr marL="1028700" indent="0">
              <a:buNone/>
              <a:defRPr/>
            </a:lvl3pPr>
            <a:lvl4pPr marL="1428750" indent="0">
              <a:buNone/>
              <a:defRPr/>
            </a:lvl4pPr>
            <a:lvl5pPr marL="1885950" indent="0">
              <a:buNone/>
              <a:defRPr/>
            </a:lvl5pPr>
          </a:lstStyle>
          <a:p>
            <a:pPr lvl="0"/>
            <a:r>
              <a:rPr lang="en-US" dirty="0"/>
              <a:t>Title</a:t>
            </a:r>
          </a:p>
        </p:txBody>
      </p:sp>
      <p:sp>
        <p:nvSpPr>
          <p:cNvPr id="3" name="Date Placeholder 2">
            <a:extLst>
              <a:ext uri="{FF2B5EF4-FFF2-40B4-BE49-F238E27FC236}">
                <a16:creationId xmlns:a16="http://schemas.microsoft.com/office/drawing/2014/main" id="{BEB9D434-8228-4C7F-B520-14121EBC903B}"/>
              </a:ext>
            </a:extLst>
          </p:cNvPr>
          <p:cNvSpPr>
            <a:spLocks noGrp="1"/>
          </p:cNvSpPr>
          <p:nvPr>
            <p:ph type="dt" sz="half" idx="10"/>
          </p:nvPr>
        </p:nvSpPr>
        <p:spPr/>
        <p:txBody>
          <a:bodyPr/>
          <a:lstStyle/>
          <a:p>
            <a:fld id="{C64FF02E-3D8C-401A-9024-08F05617558A}" type="datetime1">
              <a:rPr lang="en-US" smtClean="0"/>
              <a:t>11/8/2023</a:t>
            </a:fld>
            <a:endParaRPr lang="en-US"/>
          </a:p>
        </p:txBody>
      </p:sp>
      <p:sp>
        <p:nvSpPr>
          <p:cNvPr id="4" name="Footer Placeholder 3">
            <a:extLst>
              <a:ext uri="{FF2B5EF4-FFF2-40B4-BE49-F238E27FC236}">
                <a16:creationId xmlns:a16="http://schemas.microsoft.com/office/drawing/2014/main" id="{997B89BD-A70A-48D2-A3D9-DB2C0DB123B4}"/>
              </a:ext>
            </a:extLst>
          </p:cNvPr>
          <p:cNvSpPr>
            <a:spLocks noGrp="1"/>
          </p:cNvSpPr>
          <p:nvPr>
            <p:ph type="ftr" sz="quarter" idx="11"/>
          </p:nvPr>
        </p:nvSpPr>
        <p:spPr/>
        <p:txBody>
          <a:bodyPr/>
          <a:lstStyle/>
          <a:p>
            <a:r>
              <a:rPr lang="en-US"/>
              <a:t>Writing for Your Audience</a:t>
            </a:r>
          </a:p>
        </p:txBody>
      </p:sp>
      <p:sp>
        <p:nvSpPr>
          <p:cNvPr id="5" name="Slide Number Placeholder 4">
            <a:extLst>
              <a:ext uri="{FF2B5EF4-FFF2-40B4-BE49-F238E27FC236}">
                <a16:creationId xmlns:a16="http://schemas.microsoft.com/office/drawing/2014/main" id="{B4ACF4EF-5A2A-4A47-81DF-80CB513060F6}"/>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3380455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2 column (comparison slide)">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EEFF5CA-4662-4430-80C7-99CD7D66C9CF}"/>
              </a:ext>
            </a:extLst>
          </p:cNvPr>
          <p:cNvSpPr>
            <a:spLocks noGrp="1"/>
          </p:cNvSpPr>
          <p:nvPr>
            <p:ph sz="half" idx="2"/>
          </p:nvPr>
        </p:nvSpPr>
        <p:spPr>
          <a:xfrm>
            <a:off x="839788" y="2560320"/>
            <a:ext cx="5157787" cy="3446463"/>
          </a:xfrm>
          <a:solidFill>
            <a:schemeClr val="bg1"/>
          </a:solidFill>
        </p:spPr>
        <p:txBody>
          <a:bodyPr>
            <a:normAutofit/>
          </a:bodyPr>
          <a:lstStyle>
            <a:lvl1pPr>
              <a:buClr>
                <a:schemeClr val="tx2">
                  <a:lumMod val="50000"/>
                  <a:lumOff val="50000"/>
                </a:schemeClr>
              </a:buClr>
              <a:defRPr sz="1800"/>
            </a:lvl1pPr>
            <a:lvl2pPr>
              <a:buClr>
                <a:schemeClr val="tx2">
                  <a:lumMod val="50000"/>
                  <a:lumOff val="50000"/>
                </a:schemeClr>
              </a:buClr>
              <a:defRPr sz="1800"/>
            </a:lvl2pPr>
            <a:lvl3pPr>
              <a:buClr>
                <a:schemeClr val="tx2">
                  <a:lumMod val="50000"/>
                  <a:lumOff val="50000"/>
                </a:schemeClr>
              </a:buClr>
              <a:defRPr sz="1800"/>
            </a:lvl3pPr>
            <a:lvl4pPr>
              <a:buClr>
                <a:schemeClr val="tx2">
                  <a:lumMod val="50000"/>
                  <a:lumOff val="50000"/>
                </a:schemeClr>
              </a:buClr>
              <a:defRPr sz="1800"/>
            </a:lvl4pPr>
            <a:lvl5pPr>
              <a:buClr>
                <a:schemeClr val="tx2">
                  <a:lumMod val="50000"/>
                  <a:lumOff val="50000"/>
                </a:schemeClr>
              </a:buCl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a:ext uri="{FF2B5EF4-FFF2-40B4-BE49-F238E27FC236}">
                <a16:creationId xmlns:a16="http://schemas.microsoft.com/office/drawing/2014/main" id="{4DF7633C-C24D-4947-979C-132B3AC405A8}"/>
              </a:ext>
            </a:extLst>
          </p:cNvPr>
          <p:cNvSpPr>
            <a:spLocks noGrp="1"/>
          </p:cNvSpPr>
          <p:nvPr>
            <p:ph sz="quarter" idx="4"/>
          </p:nvPr>
        </p:nvSpPr>
        <p:spPr>
          <a:xfrm>
            <a:off x="6172200" y="2560320"/>
            <a:ext cx="5183188" cy="3446463"/>
          </a:xfrm>
        </p:spPr>
        <p:txBody>
          <a:bodyPr>
            <a:normAutofit/>
          </a:bodyPr>
          <a:lstStyle>
            <a:lvl1pPr>
              <a:buClr>
                <a:schemeClr val="tx2">
                  <a:lumMod val="50000"/>
                  <a:lumOff val="50000"/>
                </a:schemeClr>
              </a:buClr>
              <a:defRPr sz="1800"/>
            </a:lvl1pPr>
            <a:lvl2pPr>
              <a:buClr>
                <a:schemeClr val="tx2">
                  <a:lumMod val="50000"/>
                  <a:lumOff val="50000"/>
                </a:schemeClr>
              </a:buClr>
              <a:defRPr sz="1800"/>
            </a:lvl2pPr>
            <a:lvl3pPr>
              <a:buClr>
                <a:schemeClr val="tx2">
                  <a:lumMod val="50000"/>
                  <a:lumOff val="50000"/>
                </a:schemeClr>
              </a:buClr>
              <a:defRPr sz="1800"/>
            </a:lvl3pPr>
            <a:lvl4pPr>
              <a:buClr>
                <a:schemeClr val="tx2">
                  <a:lumMod val="50000"/>
                  <a:lumOff val="50000"/>
                </a:schemeClr>
              </a:buClr>
              <a:defRPr sz="1800"/>
            </a:lvl4pPr>
            <a:lvl5pPr>
              <a:buClr>
                <a:schemeClr val="tx2">
                  <a:lumMod val="50000"/>
                  <a:lumOff val="50000"/>
                </a:schemeClr>
              </a:buCl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E8A46E1-3934-4807-900F-CA7A4D8D66B3}"/>
              </a:ext>
            </a:extLst>
          </p:cNvPr>
          <p:cNvSpPr>
            <a:spLocks noGrp="1"/>
          </p:cNvSpPr>
          <p:nvPr>
            <p:ph type="dt" sz="half" idx="10"/>
          </p:nvPr>
        </p:nvSpPr>
        <p:spPr/>
        <p:txBody>
          <a:bodyPr/>
          <a:lstStyle/>
          <a:p>
            <a:fld id="{E14E0E01-7A36-4945-81B4-6CD44845B2F7}" type="datetime1">
              <a:rPr lang="en-US" smtClean="0"/>
              <a:t>11/8/2023</a:t>
            </a:fld>
            <a:endParaRPr lang="en-US"/>
          </a:p>
        </p:txBody>
      </p:sp>
      <p:sp>
        <p:nvSpPr>
          <p:cNvPr id="8" name="Footer Placeholder 7">
            <a:extLst>
              <a:ext uri="{FF2B5EF4-FFF2-40B4-BE49-F238E27FC236}">
                <a16:creationId xmlns:a16="http://schemas.microsoft.com/office/drawing/2014/main" id="{4BC9C6EA-1549-4601-8226-E5C43469CAFE}"/>
              </a:ext>
            </a:extLst>
          </p:cNvPr>
          <p:cNvSpPr>
            <a:spLocks noGrp="1"/>
          </p:cNvSpPr>
          <p:nvPr>
            <p:ph type="ftr" sz="quarter" idx="11"/>
          </p:nvPr>
        </p:nvSpPr>
        <p:spPr/>
        <p:txBody>
          <a:bodyPr/>
          <a:lstStyle/>
          <a:p>
            <a:r>
              <a:rPr lang="en-US"/>
              <a:t>Writing for Your Audience</a:t>
            </a:r>
          </a:p>
        </p:txBody>
      </p:sp>
      <p:sp>
        <p:nvSpPr>
          <p:cNvPr id="9" name="Slide Number Placeholder 8">
            <a:extLst>
              <a:ext uri="{FF2B5EF4-FFF2-40B4-BE49-F238E27FC236}">
                <a16:creationId xmlns:a16="http://schemas.microsoft.com/office/drawing/2014/main" id="{F3658246-003D-4024-9F4B-BA3BD3FBFFBC}"/>
              </a:ext>
            </a:extLst>
          </p:cNvPr>
          <p:cNvSpPr>
            <a:spLocks noGrp="1"/>
          </p:cNvSpPr>
          <p:nvPr>
            <p:ph type="sldNum" sz="quarter" idx="12"/>
          </p:nvPr>
        </p:nvSpPr>
        <p:spPr/>
        <p:txBody>
          <a:bodyPr/>
          <a:lstStyle/>
          <a:p>
            <a:fld id="{28844951-7827-47D4-8276-7DDE1FA7D85A}" type="slidenum">
              <a:rPr lang="en-US" smtClean="0"/>
              <a:t>‹#›</a:t>
            </a:fld>
            <a:endParaRPr lang="en-US"/>
          </a:p>
        </p:txBody>
      </p:sp>
      <p:sp>
        <p:nvSpPr>
          <p:cNvPr id="10" name="Title 9">
            <a:extLst>
              <a:ext uri="{FF2B5EF4-FFF2-40B4-BE49-F238E27FC236}">
                <a16:creationId xmlns:a16="http://schemas.microsoft.com/office/drawing/2014/main" id="{351C83D0-CBAB-4E41-89AB-89FF36D38A0A}"/>
              </a:ext>
            </a:extLst>
          </p:cNvPr>
          <p:cNvSpPr>
            <a:spLocks noGrp="1"/>
          </p:cNvSpPr>
          <p:nvPr>
            <p:ph type="title"/>
          </p:nvPr>
        </p:nvSpPr>
        <p:spPr/>
        <p:txBody>
          <a:bodyPr/>
          <a:lstStyle/>
          <a:p>
            <a:r>
              <a:rPr lang="en-US"/>
              <a:t>Click to edit Master title style</a:t>
            </a:r>
          </a:p>
        </p:txBody>
      </p:sp>
      <p:sp>
        <p:nvSpPr>
          <p:cNvPr id="11" name="Text Placeholder 2">
            <a:extLst>
              <a:ext uri="{FF2B5EF4-FFF2-40B4-BE49-F238E27FC236}">
                <a16:creationId xmlns:a16="http://schemas.microsoft.com/office/drawing/2014/main" id="{9C302BB0-D231-4195-8083-264C01DF99B8}"/>
              </a:ext>
            </a:extLst>
          </p:cNvPr>
          <p:cNvSpPr>
            <a:spLocks noGrp="1"/>
          </p:cNvSpPr>
          <p:nvPr>
            <p:ph type="body" idx="1"/>
          </p:nvPr>
        </p:nvSpPr>
        <p:spPr>
          <a:xfrm>
            <a:off x="839787" y="2011680"/>
            <a:ext cx="5157787" cy="530352"/>
          </a:xfrm>
        </p:spPr>
        <p:txBody>
          <a:bodyPr anchor="t" anchorCtr="0">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4">
            <a:extLst>
              <a:ext uri="{FF2B5EF4-FFF2-40B4-BE49-F238E27FC236}">
                <a16:creationId xmlns:a16="http://schemas.microsoft.com/office/drawing/2014/main" id="{5B2A70FA-99E0-466C-AC57-33C48353BBDB}"/>
              </a:ext>
            </a:extLst>
          </p:cNvPr>
          <p:cNvSpPr>
            <a:spLocks noGrp="1"/>
          </p:cNvSpPr>
          <p:nvPr>
            <p:ph type="body" sz="quarter" idx="13"/>
          </p:nvPr>
        </p:nvSpPr>
        <p:spPr>
          <a:xfrm>
            <a:off x="6169027" y="2011680"/>
            <a:ext cx="5183187" cy="530352"/>
          </a:xfrm>
        </p:spPr>
        <p:txBody>
          <a:bodyPr anchor="t" anchorCtr="0">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9457478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C85CC-8D2B-4219-A2A4-1625A02DFECD}"/>
              </a:ext>
            </a:extLst>
          </p:cNvPr>
          <p:cNvSpPr>
            <a:spLocks noGrp="1"/>
          </p:cNvSpPr>
          <p:nvPr>
            <p:ph type="title"/>
          </p:nvPr>
        </p:nvSpPr>
        <p:spPr>
          <a:xfrm>
            <a:off x="839788" y="685800"/>
            <a:ext cx="10515600" cy="1325880"/>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D6143C8-1CF7-440E-99A3-0527314598C6}"/>
              </a:ext>
            </a:extLst>
          </p:cNvPr>
          <p:cNvSpPr>
            <a:spLocks noGrp="1"/>
          </p:cNvSpPr>
          <p:nvPr>
            <p:ph type="body" idx="1"/>
          </p:nvPr>
        </p:nvSpPr>
        <p:spPr>
          <a:xfrm>
            <a:off x="839788" y="2011680"/>
            <a:ext cx="3383280" cy="530352"/>
          </a:xfrm>
        </p:spPr>
        <p:txBody>
          <a:bodyPr anchor="t" anchorCtr="0">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EFF5CA-4662-4430-80C7-99CD7D66C9CF}"/>
              </a:ext>
            </a:extLst>
          </p:cNvPr>
          <p:cNvSpPr>
            <a:spLocks noGrp="1"/>
          </p:cNvSpPr>
          <p:nvPr>
            <p:ph sz="half" idx="2"/>
          </p:nvPr>
        </p:nvSpPr>
        <p:spPr>
          <a:xfrm>
            <a:off x="839788" y="2560320"/>
            <a:ext cx="3383280" cy="3446463"/>
          </a:xfrm>
        </p:spPr>
        <p:txBody>
          <a:bodyPr>
            <a:normAutofit/>
          </a:bodyPr>
          <a:lstStyle>
            <a:lvl1pPr>
              <a:buClr>
                <a:schemeClr val="tx2">
                  <a:lumMod val="50000"/>
                  <a:lumOff val="50000"/>
                </a:schemeClr>
              </a:buClr>
              <a:defRPr sz="1400"/>
            </a:lvl1pPr>
            <a:lvl2pPr>
              <a:buClr>
                <a:schemeClr val="tx2">
                  <a:lumMod val="50000"/>
                  <a:lumOff val="50000"/>
                </a:schemeClr>
              </a:buClr>
              <a:defRPr sz="1400"/>
            </a:lvl2pPr>
            <a:lvl3pPr>
              <a:buClr>
                <a:schemeClr val="tx2">
                  <a:lumMod val="50000"/>
                  <a:lumOff val="50000"/>
                </a:schemeClr>
              </a:buClr>
              <a:defRPr sz="1400"/>
            </a:lvl3pPr>
            <a:lvl4pPr>
              <a:buClr>
                <a:schemeClr val="tx2">
                  <a:lumMod val="50000"/>
                  <a:lumOff val="50000"/>
                </a:schemeClr>
              </a:buClr>
              <a:defRPr sz="1400"/>
            </a:lvl4pPr>
            <a:lvl5pPr>
              <a:buClr>
                <a:schemeClr val="tx2">
                  <a:lumMod val="50000"/>
                  <a:lumOff val="50000"/>
                </a:schemeClr>
              </a:buCl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76CB5B7-DC23-41CE-872B-E25BD64F84A5}"/>
              </a:ext>
            </a:extLst>
          </p:cNvPr>
          <p:cNvSpPr>
            <a:spLocks noGrp="1"/>
          </p:cNvSpPr>
          <p:nvPr>
            <p:ph type="body" sz="quarter" idx="3"/>
          </p:nvPr>
        </p:nvSpPr>
        <p:spPr>
          <a:xfrm>
            <a:off x="4404360" y="2011680"/>
            <a:ext cx="3383280" cy="530352"/>
          </a:xfrm>
        </p:spPr>
        <p:txBody>
          <a:bodyPr anchor="t" anchorCtr="0">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DF7633C-C24D-4947-979C-132B3AC405A8}"/>
              </a:ext>
            </a:extLst>
          </p:cNvPr>
          <p:cNvSpPr>
            <a:spLocks noGrp="1"/>
          </p:cNvSpPr>
          <p:nvPr>
            <p:ph sz="quarter" idx="4"/>
          </p:nvPr>
        </p:nvSpPr>
        <p:spPr>
          <a:xfrm>
            <a:off x="4404360" y="2560320"/>
            <a:ext cx="3383280" cy="3446463"/>
          </a:xfrm>
        </p:spPr>
        <p:txBody>
          <a:bodyPr>
            <a:normAutofit/>
          </a:bodyPr>
          <a:lstStyle>
            <a:lvl1pPr>
              <a:buClr>
                <a:schemeClr val="tx2">
                  <a:lumMod val="50000"/>
                  <a:lumOff val="50000"/>
                </a:schemeClr>
              </a:buClr>
              <a:defRPr sz="1400"/>
            </a:lvl1pPr>
            <a:lvl2pPr>
              <a:buClr>
                <a:schemeClr val="tx2">
                  <a:lumMod val="50000"/>
                  <a:lumOff val="50000"/>
                </a:schemeClr>
              </a:buClr>
              <a:defRPr sz="1400"/>
            </a:lvl2pPr>
            <a:lvl3pPr>
              <a:buClr>
                <a:schemeClr val="tx2">
                  <a:lumMod val="50000"/>
                  <a:lumOff val="50000"/>
                </a:schemeClr>
              </a:buClr>
              <a:defRPr sz="1400"/>
            </a:lvl3pPr>
            <a:lvl4pPr>
              <a:buClr>
                <a:schemeClr val="tx2">
                  <a:lumMod val="50000"/>
                  <a:lumOff val="50000"/>
                </a:schemeClr>
              </a:buClr>
              <a:defRPr sz="1400"/>
            </a:lvl4pPr>
            <a:lvl5pPr>
              <a:buClr>
                <a:schemeClr val="tx2">
                  <a:lumMod val="50000"/>
                  <a:lumOff val="50000"/>
                </a:schemeClr>
              </a:buCl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4">
            <a:extLst>
              <a:ext uri="{FF2B5EF4-FFF2-40B4-BE49-F238E27FC236}">
                <a16:creationId xmlns:a16="http://schemas.microsoft.com/office/drawing/2014/main" id="{422881CE-A366-4A3A-AE00-9B14BEFE4A95}"/>
              </a:ext>
            </a:extLst>
          </p:cNvPr>
          <p:cNvSpPr>
            <a:spLocks noGrp="1"/>
          </p:cNvSpPr>
          <p:nvPr>
            <p:ph type="body" sz="quarter" idx="13"/>
          </p:nvPr>
        </p:nvSpPr>
        <p:spPr>
          <a:xfrm>
            <a:off x="7968934" y="2011680"/>
            <a:ext cx="3383280" cy="530352"/>
          </a:xfrm>
        </p:spPr>
        <p:txBody>
          <a:bodyPr anchor="t" anchorCtr="0">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5">
            <a:extLst>
              <a:ext uri="{FF2B5EF4-FFF2-40B4-BE49-F238E27FC236}">
                <a16:creationId xmlns:a16="http://schemas.microsoft.com/office/drawing/2014/main" id="{3CF16E98-73C9-47B5-B88B-9120BEB9F09B}"/>
              </a:ext>
            </a:extLst>
          </p:cNvPr>
          <p:cNvSpPr>
            <a:spLocks noGrp="1"/>
          </p:cNvSpPr>
          <p:nvPr>
            <p:ph sz="quarter" idx="14"/>
          </p:nvPr>
        </p:nvSpPr>
        <p:spPr>
          <a:xfrm>
            <a:off x="7968934" y="2560320"/>
            <a:ext cx="3383280" cy="3446463"/>
          </a:xfrm>
        </p:spPr>
        <p:txBody>
          <a:bodyPr>
            <a:normAutofit/>
          </a:bodyPr>
          <a:lstStyle>
            <a:lvl1pPr>
              <a:buClr>
                <a:schemeClr val="tx2">
                  <a:lumMod val="50000"/>
                  <a:lumOff val="50000"/>
                </a:schemeClr>
              </a:buClr>
              <a:defRPr sz="1400"/>
            </a:lvl1pPr>
            <a:lvl2pPr>
              <a:buClr>
                <a:schemeClr val="tx2">
                  <a:lumMod val="50000"/>
                  <a:lumOff val="50000"/>
                </a:schemeClr>
              </a:buClr>
              <a:defRPr sz="1400"/>
            </a:lvl2pPr>
            <a:lvl3pPr>
              <a:buClr>
                <a:schemeClr val="tx2">
                  <a:lumMod val="50000"/>
                  <a:lumOff val="50000"/>
                </a:schemeClr>
              </a:buClr>
              <a:defRPr sz="1400"/>
            </a:lvl3pPr>
            <a:lvl4pPr>
              <a:buClr>
                <a:schemeClr val="tx2">
                  <a:lumMod val="50000"/>
                  <a:lumOff val="50000"/>
                </a:schemeClr>
              </a:buClr>
              <a:defRPr sz="1400"/>
            </a:lvl4pPr>
            <a:lvl5pPr>
              <a:buClr>
                <a:schemeClr val="tx2">
                  <a:lumMod val="50000"/>
                  <a:lumOff val="50000"/>
                </a:schemeClr>
              </a:buCl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E8A46E1-3934-4807-900F-CA7A4D8D66B3}"/>
              </a:ext>
            </a:extLst>
          </p:cNvPr>
          <p:cNvSpPr>
            <a:spLocks noGrp="1"/>
          </p:cNvSpPr>
          <p:nvPr>
            <p:ph type="dt" sz="half" idx="10"/>
          </p:nvPr>
        </p:nvSpPr>
        <p:spPr/>
        <p:txBody>
          <a:bodyPr/>
          <a:lstStyle/>
          <a:p>
            <a:fld id="{5C28DA1F-796F-45C4-BB71-1D8A56382D7A}" type="datetime1">
              <a:rPr lang="en-US" smtClean="0"/>
              <a:t>11/8/2023</a:t>
            </a:fld>
            <a:endParaRPr lang="en-US"/>
          </a:p>
        </p:txBody>
      </p:sp>
      <p:sp>
        <p:nvSpPr>
          <p:cNvPr id="8" name="Footer Placeholder 7">
            <a:extLst>
              <a:ext uri="{FF2B5EF4-FFF2-40B4-BE49-F238E27FC236}">
                <a16:creationId xmlns:a16="http://schemas.microsoft.com/office/drawing/2014/main" id="{4BC9C6EA-1549-4601-8226-E5C43469CAFE}"/>
              </a:ext>
            </a:extLst>
          </p:cNvPr>
          <p:cNvSpPr>
            <a:spLocks noGrp="1"/>
          </p:cNvSpPr>
          <p:nvPr>
            <p:ph type="ftr" sz="quarter" idx="11"/>
          </p:nvPr>
        </p:nvSpPr>
        <p:spPr/>
        <p:txBody>
          <a:bodyPr/>
          <a:lstStyle/>
          <a:p>
            <a:r>
              <a:rPr lang="en-US"/>
              <a:t>Writing for Your Audience</a:t>
            </a:r>
          </a:p>
        </p:txBody>
      </p:sp>
      <p:sp>
        <p:nvSpPr>
          <p:cNvPr id="9" name="Slide Number Placeholder 8">
            <a:extLst>
              <a:ext uri="{FF2B5EF4-FFF2-40B4-BE49-F238E27FC236}">
                <a16:creationId xmlns:a16="http://schemas.microsoft.com/office/drawing/2014/main" id="{F3658246-003D-4024-9F4B-BA3BD3FBFFBC}"/>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16588783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DD7EAFE6-2BB9-41FB-9CF4-588CFC708774}"/>
              </a:ext>
            </a:extLst>
          </p:cNvPr>
          <p:cNvSpPr/>
          <p:nvPr/>
        </p:nvSpPr>
        <p:spPr>
          <a:xfrm>
            <a:off x="1524" y="0"/>
            <a:ext cx="12188952" cy="6858000"/>
          </a:xfrm>
          <a:prstGeom prst="frame">
            <a:avLst>
              <a:gd name="adj1" fmla="val 7164"/>
            </a:avLst>
          </a:prstGeom>
          <a:gradFill flip="none" rotWithShape="1">
            <a:gsLst>
              <a:gs pos="0">
                <a:schemeClr val="accent2">
                  <a:alpha val="40000"/>
                </a:schemeClr>
              </a:gs>
              <a:gs pos="100000">
                <a:schemeClr val="accent1">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41447F1F-BFA8-4A56-894B-40120132EE48}"/>
              </a:ext>
            </a:extLst>
          </p:cNvPr>
          <p:cNvSpPr>
            <a:spLocks noGrp="1"/>
          </p:cNvSpPr>
          <p:nvPr>
            <p:ph type="title"/>
          </p:nvPr>
        </p:nvSpPr>
        <p:spPr>
          <a:xfrm>
            <a:off x="838200" y="68103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658FB99-0FA3-49F4-99A1-61919F942794}"/>
              </a:ext>
            </a:extLst>
          </p:cNvPr>
          <p:cNvSpPr>
            <a:spLocks noGrp="1"/>
          </p:cNvSpPr>
          <p:nvPr>
            <p:ph type="body" idx="1"/>
          </p:nvPr>
        </p:nvSpPr>
        <p:spPr>
          <a:xfrm>
            <a:off x="838200" y="2178657"/>
            <a:ext cx="10515600" cy="399830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CDCCAE5-4EB0-4174-BD15-4943899B0A29}"/>
              </a:ext>
            </a:extLst>
          </p:cNvPr>
          <p:cNvSpPr>
            <a:spLocks noGrp="1"/>
          </p:cNvSpPr>
          <p:nvPr>
            <p:ph type="dt" sz="half" idx="2"/>
          </p:nvPr>
        </p:nvSpPr>
        <p:spPr>
          <a:xfrm>
            <a:off x="838200" y="6429375"/>
            <a:ext cx="2743200" cy="365125"/>
          </a:xfrm>
          <a:prstGeom prst="rect">
            <a:avLst/>
          </a:prstGeom>
        </p:spPr>
        <p:txBody>
          <a:bodyPr vert="horz" lIns="91440" tIns="45720" rIns="91440" bIns="45720" rtlCol="0" anchor="ctr"/>
          <a:lstStyle>
            <a:lvl1pPr algn="l">
              <a:defRPr sz="900" cap="all" spc="150" baseline="0">
                <a:solidFill>
                  <a:srgbClr val="FFFFFF"/>
                </a:solidFill>
              </a:defRPr>
            </a:lvl1pPr>
          </a:lstStyle>
          <a:p>
            <a:fld id="{D17C19DB-FD03-4346-AA04-8F9F49E04FF7}" type="datetime1">
              <a:rPr lang="en-US" smtClean="0"/>
              <a:t>11/8/2023</a:t>
            </a:fld>
            <a:endParaRPr lang="en-US" dirty="0"/>
          </a:p>
        </p:txBody>
      </p:sp>
      <p:sp>
        <p:nvSpPr>
          <p:cNvPr id="5" name="Footer Placeholder 4">
            <a:extLst>
              <a:ext uri="{FF2B5EF4-FFF2-40B4-BE49-F238E27FC236}">
                <a16:creationId xmlns:a16="http://schemas.microsoft.com/office/drawing/2014/main" id="{26A4189E-43B2-4CEE-B13E-61A1FBBBD25D}"/>
              </a:ext>
            </a:extLst>
          </p:cNvPr>
          <p:cNvSpPr>
            <a:spLocks noGrp="1"/>
          </p:cNvSpPr>
          <p:nvPr>
            <p:ph type="ftr" sz="quarter" idx="3"/>
          </p:nvPr>
        </p:nvSpPr>
        <p:spPr>
          <a:xfrm>
            <a:off x="4038600" y="6429375"/>
            <a:ext cx="4114800" cy="365125"/>
          </a:xfrm>
          <a:prstGeom prst="rect">
            <a:avLst/>
          </a:prstGeom>
        </p:spPr>
        <p:txBody>
          <a:bodyPr vert="horz" lIns="91440" tIns="45720" rIns="91440" bIns="45720" rtlCol="0" anchor="ctr"/>
          <a:lstStyle>
            <a:lvl1pPr algn="ctr">
              <a:defRPr sz="900" cap="all" spc="150" baseline="0">
                <a:solidFill>
                  <a:srgbClr val="FFFFFF"/>
                </a:solidFill>
              </a:defRPr>
            </a:lvl1pPr>
          </a:lstStyle>
          <a:p>
            <a:r>
              <a:rPr lang="en-US">
                <a:solidFill>
                  <a:srgbClr val="FFFFFF"/>
                </a:solidFill>
              </a:rPr>
              <a:t>Writing for Your Audience</a:t>
            </a:r>
          </a:p>
        </p:txBody>
      </p:sp>
      <p:sp>
        <p:nvSpPr>
          <p:cNvPr id="6" name="Slide Number Placeholder 5">
            <a:extLst>
              <a:ext uri="{FF2B5EF4-FFF2-40B4-BE49-F238E27FC236}">
                <a16:creationId xmlns:a16="http://schemas.microsoft.com/office/drawing/2014/main" id="{EAA0530F-0BC8-46EF-A765-DD58B5367528}"/>
              </a:ext>
            </a:extLst>
          </p:cNvPr>
          <p:cNvSpPr>
            <a:spLocks noGrp="1"/>
          </p:cNvSpPr>
          <p:nvPr>
            <p:ph type="sldNum" sz="quarter" idx="4"/>
          </p:nvPr>
        </p:nvSpPr>
        <p:spPr>
          <a:xfrm>
            <a:off x="8610600" y="6429375"/>
            <a:ext cx="2743200" cy="365125"/>
          </a:xfrm>
          <a:prstGeom prst="rect">
            <a:avLst/>
          </a:prstGeom>
        </p:spPr>
        <p:txBody>
          <a:bodyPr vert="horz" lIns="91440" tIns="45720" rIns="91440" bIns="45720" rtlCol="0" anchor="ctr"/>
          <a:lstStyle>
            <a:lvl1pPr algn="r">
              <a:defRPr sz="900" cap="all" spc="150" baseline="0">
                <a:solidFill>
                  <a:srgbClr val="FFFFFF"/>
                </a:solidFill>
              </a:defRPr>
            </a:lvl1pPr>
          </a:lstStyle>
          <a:p>
            <a:fld id="{28844951-7827-47D4-8276-7DDE1FA7D85A}" type="slidenum">
              <a:rPr lang="en-US" smtClean="0"/>
              <a:pPr/>
              <a:t>‹#›</a:t>
            </a:fld>
            <a:endParaRPr lang="en-US"/>
          </a:p>
        </p:txBody>
      </p:sp>
    </p:spTree>
    <p:extLst>
      <p:ext uri="{BB962C8B-B14F-4D97-AF65-F5344CB8AC3E}">
        <p14:creationId xmlns:p14="http://schemas.microsoft.com/office/powerpoint/2010/main" val="2314514164"/>
      </p:ext>
    </p:extLst>
  </p:cSld>
  <p:clrMap bg1="lt1" tx1="dk1" bg2="lt2" tx2="dk2" accent1="accent1" accent2="accent2" accent3="accent3" accent4="accent4" accent5="accent5" accent6="accent6" hlink="hlink" folHlink="folHlink"/>
  <p:sldLayoutIdLst>
    <p:sldLayoutId id="2147483697" r:id="rId1"/>
    <p:sldLayoutId id="2147483696" r:id="rId2"/>
    <p:sldLayoutId id="2147483699" r:id="rId3"/>
    <p:sldLayoutId id="2147483698" r:id="rId4"/>
    <p:sldLayoutId id="2147483686" r:id="rId5"/>
    <p:sldLayoutId id="2147483700" r:id="rId6"/>
    <p:sldLayoutId id="2147483705" r:id="rId7"/>
    <p:sldLayoutId id="2147483689" r:id="rId8"/>
    <p:sldLayoutId id="2147483704" r:id="rId9"/>
    <p:sldLayoutId id="2147483702" r:id="rId10"/>
    <p:sldLayoutId id="2147483701" r:id="rId11"/>
    <p:sldLayoutId id="2147483703" r:id="rId12"/>
    <p:sldLayoutId id="2147483685" r:id="rId13"/>
    <p:sldLayoutId id="2147483687" r:id="rId14"/>
    <p:sldLayoutId id="2147483688" r:id="rId15"/>
    <p:sldLayoutId id="2147483690" r:id="rId16"/>
    <p:sldLayoutId id="2147483692" r:id="rId17"/>
    <p:sldLayoutId id="2147483693" r:id="rId18"/>
  </p:sldLayoutIdLst>
  <p:hf hdr="0"/>
  <p:txStyles>
    <p:titleStyle>
      <a:lvl1pPr marL="0" algn="l" defTabSz="914400" rtl="0" eaLnBrk="1" latinLnBrk="0" hangingPunct="1">
        <a:lnSpc>
          <a:spcPct val="90000"/>
        </a:lnSpc>
        <a:spcBef>
          <a:spcPct val="0"/>
        </a:spcBef>
        <a:buNone/>
        <a:defRPr lang="en-US" sz="5200" kern="1200" dirty="0">
          <a:gradFill flip="none" rotWithShape="1">
            <a:gsLst>
              <a:gs pos="0">
                <a:schemeClr val="accent5"/>
              </a:gs>
              <a:gs pos="100000">
                <a:schemeClr val="accent1">
                  <a:alpha val="70000"/>
                </a:schemeClr>
              </a:gs>
            </a:gsLst>
            <a:lin ang="0" scaled="1"/>
            <a:tileRect/>
          </a:gradFill>
          <a:latin typeface="+mj-lt"/>
          <a:ea typeface="+mn-ea"/>
          <a:cs typeface="Angsana New" panose="02020603050405020304" pitchFamily="18" charset="-34"/>
        </a:defRPr>
      </a:lvl1pPr>
    </p:titleStyle>
    <p:bodyStyle>
      <a:lvl1pPr marL="457200" indent="-228600" algn="l" defTabSz="914400" rtl="0" eaLnBrk="1" latinLnBrk="0" hangingPunct="1">
        <a:lnSpc>
          <a:spcPct val="110000"/>
        </a:lnSpc>
        <a:spcBef>
          <a:spcPts val="1000"/>
        </a:spcBef>
        <a:buClr>
          <a:schemeClr val="tx2">
            <a:lumMod val="10000"/>
            <a:lumOff val="90000"/>
          </a:schemeClr>
        </a:buClr>
        <a:buSzPct val="80000"/>
        <a:buFont typeface="Wingdings" panose="05000000000000000000" pitchFamily="2" charset="2"/>
        <a:buChar char="§"/>
        <a:defRPr sz="3200" kern="1200">
          <a:solidFill>
            <a:schemeClr val="tx2">
              <a:alpha val="70000"/>
            </a:schemeClr>
          </a:solidFill>
          <a:latin typeface="+mn-lt"/>
          <a:ea typeface="+mn-ea"/>
          <a:cs typeface="+mn-cs"/>
        </a:defRPr>
      </a:lvl1pPr>
      <a:lvl2pPr marL="80010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2800" kern="1200">
          <a:solidFill>
            <a:schemeClr val="tx2">
              <a:alpha val="70000"/>
            </a:schemeClr>
          </a:solidFill>
          <a:latin typeface="+mn-lt"/>
          <a:ea typeface="+mn-ea"/>
          <a:cs typeface="+mn-cs"/>
        </a:defRPr>
      </a:lvl2pPr>
      <a:lvl3pPr marL="125730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2400" kern="1200">
          <a:solidFill>
            <a:schemeClr val="tx2">
              <a:alpha val="70000"/>
            </a:schemeClr>
          </a:solidFill>
          <a:latin typeface="+mn-lt"/>
          <a:ea typeface="+mn-ea"/>
          <a:cs typeface="+mn-cs"/>
        </a:defRPr>
      </a:lvl3pPr>
      <a:lvl4pPr marL="165735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2000" kern="1200">
          <a:solidFill>
            <a:schemeClr val="tx2">
              <a:alpha val="70000"/>
            </a:schemeClr>
          </a:solidFill>
          <a:latin typeface="+mn-lt"/>
          <a:ea typeface="+mn-ea"/>
          <a:cs typeface="+mn-cs"/>
        </a:defRPr>
      </a:lvl4pPr>
      <a:lvl5pPr marL="211455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2000" kern="1200">
          <a:solidFill>
            <a:schemeClr val="tx2">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15.gif"/></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18.jpg"/></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7.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9.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10.xml"/><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1.png"/><Relationship Id="rId7" Type="http://schemas.openxmlformats.org/officeDocument/2006/relationships/diagramColors" Target="../diagrams/colors2.xm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E9A7C78-91FD-4B88-953D-5A4363761BD1}"/>
              </a:ext>
            </a:extLst>
          </p:cNvPr>
          <p:cNvSpPr>
            <a:spLocks noGrp="1"/>
          </p:cNvSpPr>
          <p:nvPr>
            <p:ph type="ctrTitle"/>
          </p:nvPr>
        </p:nvSpPr>
        <p:spPr>
          <a:xfrm>
            <a:off x="1527050" y="1121700"/>
            <a:ext cx="9144000" cy="2387600"/>
          </a:xfrm>
        </p:spPr>
        <p:txBody>
          <a:bodyPr anchor="b" anchorCtr="0">
            <a:normAutofit fontScale="90000"/>
          </a:bodyPr>
          <a:lstStyle/>
          <a:p>
            <a:br>
              <a:rPr lang="en-US" dirty="0"/>
            </a:br>
            <a:r>
              <a:rPr lang="en-US" dirty="0"/>
              <a:t>Writing For Your Audience: </a:t>
            </a:r>
            <a:br>
              <a:rPr lang="en-US" dirty="0"/>
            </a:br>
            <a:r>
              <a:rPr lang="en-US" dirty="0"/>
              <a:t>How to Make Your Point </a:t>
            </a:r>
            <a:br>
              <a:rPr lang="en-US" dirty="0"/>
            </a:br>
            <a:r>
              <a:rPr lang="en-US" dirty="0"/>
              <a:t>With Different Readers</a:t>
            </a:r>
          </a:p>
        </p:txBody>
      </p:sp>
      <p:sp>
        <p:nvSpPr>
          <p:cNvPr id="5" name="Subtitle 4">
            <a:extLst>
              <a:ext uri="{FF2B5EF4-FFF2-40B4-BE49-F238E27FC236}">
                <a16:creationId xmlns:a16="http://schemas.microsoft.com/office/drawing/2014/main" id="{AD04BED3-CF2E-4CAD-8CE8-ED3ED12AEBD6}"/>
              </a:ext>
            </a:extLst>
          </p:cNvPr>
          <p:cNvSpPr>
            <a:spLocks noGrp="1"/>
          </p:cNvSpPr>
          <p:nvPr>
            <p:ph type="body" sz="quarter" idx="15"/>
          </p:nvPr>
        </p:nvSpPr>
        <p:spPr>
          <a:xfrm>
            <a:off x="-116958" y="3600450"/>
            <a:ext cx="11791507" cy="2451100"/>
          </a:xfrm>
        </p:spPr>
        <p:txBody>
          <a:bodyPr/>
          <a:lstStyle/>
          <a:p>
            <a:r>
              <a:rPr lang="en-US" dirty="0"/>
              <a:t>Erin Lecocq</a:t>
            </a:r>
          </a:p>
          <a:p>
            <a:r>
              <a:rPr lang="en-US" dirty="0"/>
              <a:t>Appellate Specialist</a:t>
            </a:r>
          </a:p>
          <a:p>
            <a:r>
              <a:rPr lang="en-US" dirty="0"/>
              <a:t>New Mexico Public Regulation Commission</a:t>
            </a:r>
          </a:p>
        </p:txBody>
      </p:sp>
      <p:pic>
        <p:nvPicPr>
          <p:cNvPr id="3" name="Picture 2">
            <a:extLst>
              <a:ext uri="{FF2B5EF4-FFF2-40B4-BE49-F238E27FC236}">
                <a16:creationId xmlns:a16="http://schemas.microsoft.com/office/drawing/2014/main" id="{481B8150-3769-8DD3-83B2-2475B356FCCD}"/>
              </a:ext>
            </a:extLst>
          </p:cNvPr>
          <p:cNvPicPr>
            <a:picLocks noChangeAspect="1"/>
          </p:cNvPicPr>
          <p:nvPr/>
        </p:nvPicPr>
        <p:blipFill>
          <a:blip r:embed="rId3"/>
          <a:stretch>
            <a:fillRect/>
          </a:stretch>
        </p:blipFill>
        <p:spPr>
          <a:xfrm>
            <a:off x="3935155" y="5484812"/>
            <a:ext cx="3981450" cy="1133475"/>
          </a:xfrm>
          <a:prstGeom prst="rect">
            <a:avLst/>
          </a:prstGeom>
        </p:spPr>
      </p:pic>
    </p:spTree>
    <p:extLst>
      <p:ext uri="{BB962C8B-B14F-4D97-AF65-F5344CB8AC3E}">
        <p14:creationId xmlns:p14="http://schemas.microsoft.com/office/powerpoint/2010/main" val="7035803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230264B-1196-DA70-1F3D-135FB30698FB}"/>
              </a:ext>
            </a:extLst>
          </p:cNvPr>
          <p:cNvSpPr>
            <a:spLocks noGrp="1"/>
          </p:cNvSpPr>
          <p:nvPr>
            <p:ph type="dt" sz="half" idx="10"/>
          </p:nvPr>
        </p:nvSpPr>
        <p:spPr/>
        <p:txBody>
          <a:bodyPr/>
          <a:lstStyle/>
          <a:p>
            <a:fld id="{E14E0E01-7A36-4945-81B4-6CD44845B2F7}" type="datetime1">
              <a:rPr lang="en-US" smtClean="0"/>
              <a:t>11/8/2023</a:t>
            </a:fld>
            <a:endParaRPr lang="en-US"/>
          </a:p>
        </p:txBody>
      </p:sp>
      <p:sp>
        <p:nvSpPr>
          <p:cNvPr id="5" name="Footer Placeholder 4">
            <a:extLst>
              <a:ext uri="{FF2B5EF4-FFF2-40B4-BE49-F238E27FC236}">
                <a16:creationId xmlns:a16="http://schemas.microsoft.com/office/drawing/2014/main" id="{904D1392-FC11-17BA-7723-3C4E5601248F}"/>
              </a:ext>
            </a:extLst>
          </p:cNvPr>
          <p:cNvSpPr>
            <a:spLocks noGrp="1"/>
          </p:cNvSpPr>
          <p:nvPr>
            <p:ph type="ftr" sz="quarter" idx="11"/>
          </p:nvPr>
        </p:nvSpPr>
        <p:spPr/>
        <p:txBody>
          <a:bodyPr/>
          <a:lstStyle/>
          <a:p>
            <a:r>
              <a:rPr lang="en-US"/>
              <a:t>Writing for Your Audience</a:t>
            </a:r>
          </a:p>
        </p:txBody>
      </p:sp>
      <p:sp>
        <p:nvSpPr>
          <p:cNvPr id="6" name="Slide Number Placeholder 5">
            <a:extLst>
              <a:ext uri="{FF2B5EF4-FFF2-40B4-BE49-F238E27FC236}">
                <a16:creationId xmlns:a16="http://schemas.microsoft.com/office/drawing/2014/main" id="{53A171AD-7018-22FE-E3A1-F82505552BB2}"/>
              </a:ext>
            </a:extLst>
          </p:cNvPr>
          <p:cNvSpPr>
            <a:spLocks noGrp="1"/>
          </p:cNvSpPr>
          <p:nvPr>
            <p:ph type="sldNum" sz="quarter" idx="12"/>
          </p:nvPr>
        </p:nvSpPr>
        <p:spPr/>
        <p:txBody>
          <a:bodyPr/>
          <a:lstStyle/>
          <a:p>
            <a:fld id="{28844951-7827-47D4-8276-7DDE1FA7D85A}" type="slidenum">
              <a:rPr lang="en-US" smtClean="0"/>
              <a:t>10</a:t>
            </a:fld>
            <a:endParaRPr lang="en-US"/>
          </a:p>
        </p:txBody>
      </p:sp>
      <p:sp>
        <p:nvSpPr>
          <p:cNvPr id="8" name="Text Placeholder 7">
            <a:extLst>
              <a:ext uri="{FF2B5EF4-FFF2-40B4-BE49-F238E27FC236}">
                <a16:creationId xmlns:a16="http://schemas.microsoft.com/office/drawing/2014/main" id="{6B1733D2-8FB2-BBD2-BF6E-7DB4BE5A8DE2}"/>
              </a:ext>
            </a:extLst>
          </p:cNvPr>
          <p:cNvSpPr>
            <a:spLocks noGrp="1"/>
          </p:cNvSpPr>
          <p:nvPr>
            <p:ph type="body" idx="1"/>
          </p:nvPr>
        </p:nvSpPr>
        <p:spPr/>
        <p:txBody>
          <a:bodyPr/>
          <a:lstStyle/>
          <a:p>
            <a:r>
              <a:rPr lang="en-US" dirty="0"/>
              <a:t>	</a:t>
            </a:r>
          </a:p>
        </p:txBody>
      </p:sp>
      <p:pic>
        <p:nvPicPr>
          <p:cNvPr id="1034" name="Picture 10" descr="Hamilton Logo Broadway Musical graphics | vectordesign">
            <a:extLst>
              <a:ext uri="{FF2B5EF4-FFF2-40B4-BE49-F238E27FC236}">
                <a16:creationId xmlns:a16="http://schemas.microsoft.com/office/drawing/2014/main" id="{41A38EBB-3463-039E-A8ED-2FFF8DEEF9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482" y="615802"/>
            <a:ext cx="5626395" cy="5626395"/>
          </a:xfrm>
          <a:prstGeom prst="rect">
            <a:avLst/>
          </a:prstGeom>
          <a:noFill/>
          <a:extLst>
            <a:ext uri="{909E8E84-426E-40DD-AFC4-6F175D3DCCD1}">
              <a14:hiddenFill xmlns:a14="http://schemas.microsoft.com/office/drawing/2010/main">
                <a:solidFill>
                  <a:srgbClr val="FFFFFF"/>
                </a:solidFill>
              </a14:hiddenFill>
            </a:ext>
          </a:extLst>
        </p:spPr>
      </p:pic>
      <p:pic>
        <p:nvPicPr>
          <p:cNvPr id="2" name="out">
            <a:hlinkClick r:id="" action="ppaction://media"/>
            <a:extLst>
              <a:ext uri="{FF2B5EF4-FFF2-40B4-BE49-F238E27FC236}">
                <a16:creationId xmlns:a16="http://schemas.microsoft.com/office/drawing/2014/main" id="{28A0C807-5203-79E4-3163-6099BD2E3F2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331097" y="1818168"/>
            <a:ext cx="4744484" cy="2668772"/>
          </a:xfrm>
          <a:prstGeom prst="rect">
            <a:avLst/>
          </a:prstGeom>
        </p:spPr>
      </p:pic>
    </p:spTree>
    <p:extLst>
      <p:ext uri="{BB962C8B-B14F-4D97-AF65-F5344CB8AC3E}">
        <p14:creationId xmlns:p14="http://schemas.microsoft.com/office/powerpoint/2010/main" val="185618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D25CA2D-43EA-72F2-BFAC-C8D1B3769F1E}"/>
              </a:ext>
            </a:extLst>
          </p:cNvPr>
          <p:cNvSpPr>
            <a:spLocks noGrp="1"/>
          </p:cNvSpPr>
          <p:nvPr>
            <p:ph sz="half" idx="2"/>
          </p:nvPr>
        </p:nvSpPr>
        <p:spPr>
          <a:xfrm>
            <a:off x="838200" y="2073634"/>
            <a:ext cx="6285613" cy="3324092"/>
          </a:xfrm>
        </p:spPr>
        <p:txBody>
          <a:bodyPr>
            <a:normAutofit/>
          </a:bodyPr>
          <a:lstStyle/>
          <a:p>
            <a:endParaRPr lang="en-US" dirty="0"/>
          </a:p>
          <a:p>
            <a:r>
              <a:rPr lang="en-US" dirty="0"/>
              <a:t>Hip-Hop and Rap – Different from normal “Broadway”</a:t>
            </a:r>
          </a:p>
          <a:p>
            <a:r>
              <a:rPr lang="en-US" dirty="0"/>
              <a:t>Diverse Casting</a:t>
            </a:r>
          </a:p>
          <a:p>
            <a:r>
              <a:rPr lang="en-US" dirty="0"/>
              <a:t>Accessible Language</a:t>
            </a:r>
          </a:p>
          <a:p>
            <a:r>
              <a:rPr lang="en-US" dirty="0"/>
              <a:t>References to Pop Culture</a:t>
            </a:r>
          </a:p>
          <a:p>
            <a:r>
              <a:rPr lang="en-US" dirty="0"/>
              <a:t>Resonate and Relate</a:t>
            </a:r>
          </a:p>
        </p:txBody>
      </p:sp>
      <p:sp>
        <p:nvSpPr>
          <p:cNvPr id="3" name="Content Placeholder 2">
            <a:extLst>
              <a:ext uri="{FF2B5EF4-FFF2-40B4-BE49-F238E27FC236}">
                <a16:creationId xmlns:a16="http://schemas.microsoft.com/office/drawing/2014/main" id="{3CD33521-E8E2-442C-4296-5A887286A491}"/>
              </a:ext>
            </a:extLst>
          </p:cNvPr>
          <p:cNvSpPr>
            <a:spLocks noGrp="1"/>
          </p:cNvSpPr>
          <p:nvPr>
            <p:ph sz="quarter" idx="4"/>
          </p:nvPr>
        </p:nvSpPr>
        <p:spPr>
          <a:xfrm>
            <a:off x="11275828" y="5057200"/>
            <a:ext cx="2837944" cy="1488743"/>
          </a:xfrm>
        </p:spPr>
        <p:txBody>
          <a:bodyPr>
            <a:normAutofit/>
          </a:bodyPr>
          <a:lstStyle/>
          <a:p>
            <a:endParaRPr lang="en-US" dirty="0"/>
          </a:p>
          <a:p>
            <a:endParaRPr lang="en-US" dirty="0"/>
          </a:p>
        </p:txBody>
      </p:sp>
      <p:sp>
        <p:nvSpPr>
          <p:cNvPr id="4" name="Date Placeholder 3">
            <a:extLst>
              <a:ext uri="{FF2B5EF4-FFF2-40B4-BE49-F238E27FC236}">
                <a16:creationId xmlns:a16="http://schemas.microsoft.com/office/drawing/2014/main" id="{E2F747CD-7FF1-55D1-2834-49A98B973B39}"/>
              </a:ext>
            </a:extLst>
          </p:cNvPr>
          <p:cNvSpPr>
            <a:spLocks noGrp="1"/>
          </p:cNvSpPr>
          <p:nvPr>
            <p:ph type="dt" sz="half" idx="10"/>
          </p:nvPr>
        </p:nvSpPr>
        <p:spPr/>
        <p:txBody>
          <a:bodyPr/>
          <a:lstStyle/>
          <a:p>
            <a:fld id="{E14E0E01-7A36-4945-81B4-6CD44845B2F7}" type="datetime1">
              <a:rPr lang="en-US" smtClean="0"/>
              <a:t>11/8/2023</a:t>
            </a:fld>
            <a:endParaRPr lang="en-US"/>
          </a:p>
        </p:txBody>
      </p:sp>
      <p:sp>
        <p:nvSpPr>
          <p:cNvPr id="5" name="Footer Placeholder 4">
            <a:extLst>
              <a:ext uri="{FF2B5EF4-FFF2-40B4-BE49-F238E27FC236}">
                <a16:creationId xmlns:a16="http://schemas.microsoft.com/office/drawing/2014/main" id="{586A3024-3AD1-ADFF-B2E9-7C4D6B4CFB44}"/>
              </a:ext>
            </a:extLst>
          </p:cNvPr>
          <p:cNvSpPr>
            <a:spLocks noGrp="1"/>
          </p:cNvSpPr>
          <p:nvPr>
            <p:ph type="ftr" sz="quarter" idx="11"/>
          </p:nvPr>
        </p:nvSpPr>
        <p:spPr/>
        <p:txBody>
          <a:bodyPr/>
          <a:lstStyle/>
          <a:p>
            <a:r>
              <a:rPr lang="en-US"/>
              <a:t>Writing for Your Audience</a:t>
            </a:r>
          </a:p>
        </p:txBody>
      </p:sp>
      <p:sp>
        <p:nvSpPr>
          <p:cNvPr id="6" name="Slide Number Placeholder 5">
            <a:extLst>
              <a:ext uri="{FF2B5EF4-FFF2-40B4-BE49-F238E27FC236}">
                <a16:creationId xmlns:a16="http://schemas.microsoft.com/office/drawing/2014/main" id="{EA33C4EB-1386-C9CC-6532-832CA94455EC}"/>
              </a:ext>
            </a:extLst>
          </p:cNvPr>
          <p:cNvSpPr>
            <a:spLocks noGrp="1"/>
          </p:cNvSpPr>
          <p:nvPr>
            <p:ph type="sldNum" sz="quarter" idx="12"/>
          </p:nvPr>
        </p:nvSpPr>
        <p:spPr/>
        <p:txBody>
          <a:bodyPr/>
          <a:lstStyle/>
          <a:p>
            <a:fld id="{28844951-7827-47D4-8276-7DDE1FA7D85A}" type="slidenum">
              <a:rPr lang="en-US" smtClean="0"/>
              <a:t>11</a:t>
            </a:fld>
            <a:endParaRPr lang="en-US"/>
          </a:p>
        </p:txBody>
      </p:sp>
      <p:sp>
        <p:nvSpPr>
          <p:cNvPr id="7" name="Title 6">
            <a:extLst>
              <a:ext uri="{FF2B5EF4-FFF2-40B4-BE49-F238E27FC236}">
                <a16:creationId xmlns:a16="http://schemas.microsoft.com/office/drawing/2014/main" id="{1258ED1A-858D-4D2B-38BF-C775EBBDDA8F}"/>
              </a:ext>
            </a:extLst>
          </p:cNvPr>
          <p:cNvSpPr>
            <a:spLocks noGrp="1"/>
          </p:cNvSpPr>
          <p:nvPr>
            <p:ph type="title"/>
          </p:nvPr>
        </p:nvSpPr>
        <p:spPr>
          <a:xfrm>
            <a:off x="838200" y="681037"/>
            <a:ext cx="7315200" cy="1325563"/>
          </a:xfrm>
        </p:spPr>
        <p:txBody>
          <a:bodyPr>
            <a:normAutofit/>
          </a:bodyPr>
          <a:lstStyle/>
          <a:p>
            <a:r>
              <a:rPr lang="en-US" sz="4800" dirty="0"/>
              <a:t>Tailored for an Audience</a:t>
            </a:r>
          </a:p>
        </p:txBody>
      </p:sp>
      <p:pic>
        <p:nvPicPr>
          <p:cNvPr id="2052" name="Picture 4" descr="10 Signs You're Obsessed With &quot;Hamilton&quot;">
            <a:extLst>
              <a:ext uri="{FF2B5EF4-FFF2-40B4-BE49-F238E27FC236}">
                <a16:creationId xmlns:a16="http://schemas.microsoft.com/office/drawing/2014/main" id="{31A25542-4D1E-1960-BC50-C52F72279C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3656" y="4151020"/>
            <a:ext cx="4114801" cy="202882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amilton GIF - Hamilton - Discover &amp; Share GIFs">
            <a:extLst>
              <a:ext uri="{FF2B5EF4-FFF2-40B4-BE49-F238E27FC236}">
                <a16:creationId xmlns:a16="http://schemas.microsoft.com/office/drawing/2014/main" id="{43C727F8-3A91-F09D-DA33-2BC0B6D051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3655" y="1678279"/>
            <a:ext cx="4114802" cy="2057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61058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9" name="Frame 3078">
            <a:extLst>
              <a:ext uri="{FF2B5EF4-FFF2-40B4-BE49-F238E27FC236}">
                <a16:creationId xmlns:a16="http://schemas.microsoft.com/office/drawing/2014/main" id="{DD7EAFE6-2BB9-41FB-9CF4-588CFC708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frame">
            <a:avLst>
              <a:gd name="adj1" fmla="val 7164"/>
            </a:avLst>
          </a:prstGeom>
          <a:gradFill flip="none" rotWithShape="1">
            <a:gsLst>
              <a:gs pos="0">
                <a:schemeClr val="accent2">
                  <a:alpha val="40000"/>
                </a:schemeClr>
              </a:gs>
              <a:gs pos="100000">
                <a:schemeClr val="accent1">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081" name="Rectangle 3080">
            <a:extLst>
              <a:ext uri="{FF2B5EF4-FFF2-40B4-BE49-F238E27FC236}">
                <a16:creationId xmlns:a16="http://schemas.microsoft.com/office/drawing/2014/main" id="{610334BF-0422-4A9A-BE46-AEB8C348BA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3" name="Rectangle 3082">
            <a:extLst>
              <a:ext uri="{FF2B5EF4-FFF2-40B4-BE49-F238E27FC236}">
                <a16:creationId xmlns:a16="http://schemas.microsoft.com/office/drawing/2014/main" id="{C98F2823-0279-49D8-928D-754B222533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64"/>
            <a:ext cx="12188952" cy="6858000"/>
          </a:xfrm>
          <a:prstGeom prst="rect">
            <a:avLst/>
          </a:prstGeom>
          <a:gradFill flip="none" rotWithShape="1">
            <a:gsLst>
              <a:gs pos="0">
                <a:schemeClr val="accent2">
                  <a:alpha val="60000"/>
                </a:schemeClr>
              </a:gs>
              <a:gs pos="100000">
                <a:schemeClr val="accent1">
                  <a:alpha val="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5" name="Rectangle 3084">
            <a:extLst>
              <a:ext uri="{FF2B5EF4-FFF2-40B4-BE49-F238E27FC236}">
                <a16:creationId xmlns:a16="http://schemas.microsoft.com/office/drawing/2014/main" id="{02E45E95-311C-41C7-A882-6E43F08068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63"/>
            <a:ext cx="12188952" cy="6858000"/>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87" name="Oval 3086">
            <a:extLst>
              <a:ext uri="{FF2B5EF4-FFF2-40B4-BE49-F238E27FC236}">
                <a16:creationId xmlns:a16="http://schemas.microsoft.com/office/drawing/2014/main" id="{B7299D5D-ECC5-41EB-B830-C3A35FB355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537516" y="0"/>
            <a:ext cx="6857999" cy="6857998"/>
          </a:xfrm>
          <a:prstGeom prst="ellipse">
            <a:avLst/>
          </a:prstGeom>
          <a:gradFill>
            <a:gsLst>
              <a:gs pos="0">
                <a:schemeClr val="accent1">
                  <a:lumMod val="20000"/>
                  <a:lumOff val="80000"/>
                  <a:alpha val="40000"/>
                </a:schemeClr>
              </a:gs>
              <a:gs pos="100000">
                <a:schemeClr val="accent1">
                  <a:alpha val="40000"/>
                </a:schemeClr>
              </a:gs>
            </a:gsLst>
            <a:lin ang="2700000" scaled="1"/>
          </a:gradFill>
          <a:ln>
            <a:noFill/>
          </a:ln>
          <a:effectLst>
            <a:softEdge rad="520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89" name="Oval 3088">
            <a:extLst>
              <a:ext uri="{FF2B5EF4-FFF2-40B4-BE49-F238E27FC236}">
                <a16:creationId xmlns:a16="http://schemas.microsoft.com/office/drawing/2014/main" id="{88C91735-5EFE-44D1-8CC6-FDF0D11B6F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3990" y="1194074"/>
            <a:ext cx="5589934" cy="5737916"/>
          </a:xfrm>
          <a:prstGeom prst="ellipse">
            <a:avLst/>
          </a:prstGeom>
          <a:gradFill>
            <a:gsLst>
              <a:gs pos="0">
                <a:schemeClr val="accent1">
                  <a:alpha val="40000"/>
                </a:schemeClr>
              </a:gs>
              <a:gs pos="100000">
                <a:schemeClr val="accent5">
                  <a:alpha val="20000"/>
                </a:schemeClr>
              </a:gs>
            </a:gsLst>
            <a:lin ang="2700000" scaled="1"/>
          </a:gradFill>
          <a:ln>
            <a:noFill/>
          </a:ln>
          <a:effectLst>
            <a:softEdge rad="952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EBF787D0-3965-4BFB-328E-AA5125B9525C}"/>
              </a:ext>
            </a:extLst>
          </p:cNvPr>
          <p:cNvSpPr txBox="1"/>
          <p:nvPr/>
        </p:nvSpPr>
        <p:spPr>
          <a:xfrm>
            <a:off x="939805" y="1869427"/>
            <a:ext cx="4242472" cy="2387600"/>
          </a:xfrm>
          <a:prstGeom prst="rect">
            <a:avLst/>
          </a:prstGeom>
        </p:spPr>
        <p:txBody>
          <a:bodyPr vert="horz" lIns="91440" tIns="45720" rIns="91440" bIns="45720" rtlCol="0" anchor="b">
            <a:normAutofit/>
          </a:bodyPr>
          <a:lstStyle/>
          <a:p>
            <a:pPr>
              <a:lnSpc>
                <a:spcPct val="90000"/>
              </a:lnSpc>
              <a:spcBef>
                <a:spcPct val="0"/>
              </a:spcBef>
              <a:spcAft>
                <a:spcPts val="600"/>
              </a:spcAft>
            </a:pPr>
            <a:r>
              <a:rPr kumimoji="0" lang="en-US" sz="5400" b="0" i="0" u="none" strike="noStrike" cap="none" spc="0" normalizeH="0" baseline="0" noProof="0" dirty="0">
                <a:ln>
                  <a:noFill/>
                </a:ln>
                <a:solidFill>
                  <a:srgbClr val="FFFFFF"/>
                </a:solidFill>
                <a:effectLst/>
                <a:uLnTx/>
                <a:uFillTx/>
                <a:latin typeface="+mj-lt"/>
                <a:cs typeface="Angsana New" panose="02020603050405020304" pitchFamily="18" charset="-34"/>
              </a:rPr>
              <a:t>Develop Credibility</a:t>
            </a:r>
            <a:endParaRPr lang="en-US" sz="5400" dirty="0">
              <a:solidFill>
                <a:srgbClr val="FFFFFF"/>
              </a:solidFill>
              <a:latin typeface="+mj-lt"/>
              <a:cs typeface="Angsana New" panose="02020603050405020304" pitchFamily="18" charset="-34"/>
            </a:endParaRPr>
          </a:p>
        </p:txBody>
      </p:sp>
      <p:sp>
        <p:nvSpPr>
          <p:cNvPr id="3091" name="Oval 3090">
            <a:extLst>
              <a:ext uri="{FF2B5EF4-FFF2-40B4-BE49-F238E27FC236}">
                <a16:creationId xmlns:a16="http://schemas.microsoft.com/office/drawing/2014/main" id="{D33F926C-2613-475D-AEE4-CD7D87D3BA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439622" y="194269"/>
            <a:ext cx="5760743" cy="5737917"/>
          </a:xfrm>
          <a:prstGeom prst="ellipse">
            <a:avLst/>
          </a:prstGeom>
          <a:gradFill>
            <a:gsLst>
              <a:gs pos="0">
                <a:schemeClr val="accent1">
                  <a:alpha val="20000"/>
                </a:schemeClr>
              </a:gs>
              <a:gs pos="100000">
                <a:schemeClr val="accent5">
                  <a:alpha val="40000"/>
                </a:schemeClr>
              </a:gs>
            </a:gsLst>
            <a:lin ang="2700000" scaled="1"/>
          </a:gradFill>
          <a:ln>
            <a:noFill/>
          </a:ln>
          <a:effectLst>
            <a:softEdge rad="1003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4" name="Picture 2" descr="3 Ways to Build Credibility on LinkedIn | by Devumi | Medium">
            <a:extLst>
              <a:ext uri="{FF2B5EF4-FFF2-40B4-BE49-F238E27FC236}">
                <a16:creationId xmlns:a16="http://schemas.microsoft.com/office/drawing/2014/main" id="{CADE5198-E234-2520-7DFB-8EE19DB6A3C0}"/>
              </a:ext>
            </a:extLst>
          </p:cNvPr>
          <p:cNvPicPr>
            <a:picLocks noChangeAspect="1" noChangeArrowheads="1"/>
          </p:cNvPicPr>
          <p:nvPr/>
        </p:nvPicPr>
        <p:blipFill>
          <a:blip r:embed="rId3">
            <a:alphaModFix amt="80000"/>
            <a:extLst>
              <a:ext uri="{28A0092B-C50C-407E-A947-70E740481C1C}">
                <a14:useLocalDpi xmlns:a14="http://schemas.microsoft.com/office/drawing/2010/main" val="0"/>
              </a:ext>
            </a:extLst>
          </a:blip>
          <a:stretch>
            <a:fillRect/>
          </a:stretch>
        </p:blipFill>
        <p:spPr bwMode="auto">
          <a:xfrm>
            <a:off x="5450066" y="1641886"/>
            <a:ext cx="6261521" cy="3584720"/>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a:extLst>
              <a:ext uri="{FF2B5EF4-FFF2-40B4-BE49-F238E27FC236}">
                <a16:creationId xmlns:a16="http://schemas.microsoft.com/office/drawing/2014/main" id="{857DFA5F-A7E0-34D2-F77D-D6CE442B82B8}"/>
              </a:ext>
            </a:extLst>
          </p:cNvPr>
          <p:cNvSpPr>
            <a:spLocks noGrp="1"/>
          </p:cNvSpPr>
          <p:nvPr>
            <p:ph type="dt" sz="half" idx="10"/>
          </p:nvPr>
        </p:nvSpPr>
        <p:spPr>
          <a:xfrm>
            <a:off x="838200" y="6429375"/>
            <a:ext cx="2743200" cy="365125"/>
          </a:xfrm>
        </p:spPr>
        <p:txBody>
          <a:bodyPr vert="horz" lIns="91440" tIns="45720" rIns="91440" bIns="45720" rtlCol="0" anchor="ctr">
            <a:normAutofit/>
          </a:bodyPr>
          <a:lstStyle/>
          <a:p>
            <a:pPr>
              <a:spcAft>
                <a:spcPts val="600"/>
              </a:spcAft>
            </a:pPr>
            <a:fld id="{0EC06CD9-0A7F-45FE-95AB-8D4C93497DED}" type="datetime1">
              <a:rPr lang="en-US" smtClean="0"/>
              <a:pPr>
                <a:spcAft>
                  <a:spcPts val="600"/>
                </a:spcAft>
              </a:pPr>
              <a:t>11/8/2023</a:t>
            </a:fld>
            <a:endParaRPr lang="en-US"/>
          </a:p>
        </p:txBody>
      </p:sp>
      <p:sp>
        <p:nvSpPr>
          <p:cNvPr id="3" name="Footer Placeholder 2">
            <a:extLst>
              <a:ext uri="{FF2B5EF4-FFF2-40B4-BE49-F238E27FC236}">
                <a16:creationId xmlns:a16="http://schemas.microsoft.com/office/drawing/2014/main" id="{5547D08B-E318-95DB-8ADE-A19C87A17ECA}"/>
              </a:ext>
            </a:extLst>
          </p:cNvPr>
          <p:cNvSpPr>
            <a:spLocks noGrp="1"/>
          </p:cNvSpPr>
          <p:nvPr>
            <p:ph type="ftr" sz="quarter" idx="11"/>
          </p:nvPr>
        </p:nvSpPr>
        <p:spPr>
          <a:xfrm>
            <a:off x="4038600" y="6429375"/>
            <a:ext cx="4114800" cy="365125"/>
          </a:xfrm>
        </p:spPr>
        <p:txBody>
          <a:bodyPr vert="horz" lIns="91440" tIns="45720" rIns="91440" bIns="45720" rtlCol="0" anchor="ctr">
            <a:normAutofit/>
          </a:bodyPr>
          <a:lstStyle/>
          <a:p>
            <a:pPr>
              <a:spcAft>
                <a:spcPts val="600"/>
              </a:spcAft>
            </a:pPr>
            <a:r>
              <a:rPr lang="en-US" kern="1200" cap="all" spc="150" baseline="0">
                <a:solidFill>
                  <a:srgbClr val="FFFFFF"/>
                </a:solidFill>
                <a:latin typeface="+mn-lt"/>
                <a:ea typeface="+mn-ea"/>
                <a:cs typeface="+mn-cs"/>
              </a:rPr>
              <a:t>Writing for Your Audience</a:t>
            </a:r>
          </a:p>
        </p:txBody>
      </p:sp>
      <p:sp>
        <p:nvSpPr>
          <p:cNvPr id="4" name="Slide Number Placeholder 3">
            <a:extLst>
              <a:ext uri="{FF2B5EF4-FFF2-40B4-BE49-F238E27FC236}">
                <a16:creationId xmlns:a16="http://schemas.microsoft.com/office/drawing/2014/main" id="{B06CF976-AF1E-55D0-1E5B-2FC89B5AEF90}"/>
              </a:ext>
            </a:extLst>
          </p:cNvPr>
          <p:cNvSpPr>
            <a:spLocks noGrp="1"/>
          </p:cNvSpPr>
          <p:nvPr>
            <p:ph type="sldNum" sz="quarter" idx="12"/>
          </p:nvPr>
        </p:nvSpPr>
        <p:spPr>
          <a:xfrm>
            <a:off x="8610600" y="6429375"/>
            <a:ext cx="2743200" cy="365125"/>
          </a:xfrm>
        </p:spPr>
        <p:txBody>
          <a:bodyPr vert="horz" lIns="91440" tIns="45720" rIns="91440" bIns="45720" rtlCol="0" anchor="ctr">
            <a:normAutofit/>
          </a:bodyPr>
          <a:lstStyle/>
          <a:p>
            <a:pPr>
              <a:spcAft>
                <a:spcPts val="600"/>
              </a:spcAft>
            </a:pPr>
            <a:fld id="{28844951-7827-47D4-8276-7DDE1FA7D85A}" type="slidenum">
              <a:rPr lang="en-US" smtClean="0"/>
              <a:pPr>
                <a:spcAft>
                  <a:spcPts val="600"/>
                </a:spcAft>
              </a:pPr>
              <a:t>12</a:t>
            </a:fld>
            <a:endParaRPr lang="en-US"/>
          </a:p>
        </p:txBody>
      </p:sp>
    </p:spTree>
    <p:extLst>
      <p:ext uri="{BB962C8B-B14F-4D97-AF65-F5344CB8AC3E}">
        <p14:creationId xmlns:p14="http://schemas.microsoft.com/office/powerpoint/2010/main" val="35898494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089A0-5953-BBA0-2BB1-60C32ADE1FE0}"/>
              </a:ext>
            </a:extLst>
          </p:cNvPr>
          <p:cNvSpPr>
            <a:spLocks noGrp="1"/>
          </p:cNvSpPr>
          <p:nvPr>
            <p:ph type="title"/>
          </p:nvPr>
        </p:nvSpPr>
        <p:spPr>
          <a:xfrm>
            <a:off x="838200" y="520995"/>
            <a:ext cx="10515600" cy="1325563"/>
          </a:xfrm>
        </p:spPr>
        <p:txBody>
          <a:bodyPr>
            <a:normAutofit fontScale="90000"/>
          </a:bodyPr>
          <a:lstStyle/>
          <a:p>
            <a:r>
              <a:rPr lang="en-US" dirty="0"/>
              <a:t>Develop Credibility with your Audience:</a:t>
            </a:r>
          </a:p>
        </p:txBody>
      </p:sp>
      <p:graphicFrame>
        <p:nvGraphicFramePr>
          <p:cNvPr id="9" name="Content Placeholder 2">
            <a:extLst>
              <a:ext uri="{FF2B5EF4-FFF2-40B4-BE49-F238E27FC236}">
                <a16:creationId xmlns:a16="http://schemas.microsoft.com/office/drawing/2014/main" id="{4FEC28AD-25FF-8040-F214-544601B60A89}"/>
              </a:ext>
            </a:extLst>
          </p:cNvPr>
          <p:cNvGraphicFramePr>
            <a:graphicFrameLocks noGrp="1"/>
          </p:cNvGraphicFramePr>
          <p:nvPr>
            <p:ph sz="half" idx="1"/>
            <p:extLst>
              <p:ext uri="{D42A27DB-BD31-4B8C-83A1-F6EECF244321}">
                <p14:modId xmlns:p14="http://schemas.microsoft.com/office/powerpoint/2010/main" val="50840736"/>
              </p:ext>
            </p:extLst>
          </p:nvPr>
        </p:nvGraphicFramePr>
        <p:xfrm>
          <a:off x="694661" y="1637414"/>
          <a:ext cx="5876260" cy="46995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Content Placeholder 3">
            <a:extLst>
              <a:ext uri="{FF2B5EF4-FFF2-40B4-BE49-F238E27FC236}">
                <a16:creationId xmlns:a16="http://schemas.microsoft.com/office/drawing/2014/main" id="{369FAC0F-937A-4C2A-8B7C-CC01A939480C}"/>
              </a:ext>
            </a:extLst>
          </p:cNvPr>
          <p:cNvSpPr>
            <a:spLocks noGrp="1"/>
          </p:cNvSpPr>
          <p:nvPr>
            <p:ph sz="half" idx="2"/>
          </p:nvPr>
        </p:nvSpPr>
        <p:spPr/>
        <p:txBody>
          <a:bodyPr>
            <a:normAutofit fontScale="92500" lnSpcReduction="20000"/>
          </a:bodyPr>
          <a:lstStyle/>
          <a:p>
            <a:r>
              <a:rPr lang="en-US" b="0" i="0" dirty="0">
                <a:solidFill>
                  <a:schemeClr val="tx1"/>
                </a:solidFill>
                <a:effectLst/>
                <a:latin typeface="Informal Roman" panose="030604020304060B0204" pitchFamily="66" charset="0"/>
              </a:rPr>
              <a:t>"</a:t>
            </a:r>
            <a:r>
              <a:rPr lang="en-US" sz="4100" b="0" i="0" dirty="0">
                <a:solidFill>
                  <a:schemeClr val="accent1"/>
                </a:solidFill>
                <a:effectLst/>
                <a:latin typeface="Pristina" panose="03060402040406080204" pitchFamily="66" charset="0"/>
              </a:rPr>
              <a:t>Incredibly</a:t>
            </a:r>
            <a:r>
              <a:rPr lang="en-US" sz="4100" b="0" i="0" dirty="0">
                <a:solidFill>
                  <a:schemeClr val="tx1"/>
                </a:solidFill>
                <a:effectLst/>
                <a:latin typeface="Pristina" panose="03060402040406080204" pitchFamily="66" charset="0"/>
              </a:rPr>
              <a:t>, it </a:t>
            </a:r>
            <a:r>
              <a:rPr lang="en-US" sz="4100" b="0" i="0" dirty="0">
                <a:solidFill>
                  <a:schemeClr val="accent1"/>
                </a:solidFill>
                <a:effectLst/>
                <a:latin typeface="Pristina" panose="03060402040406080204" pitchFamily="66" charset="0"/>
              </a:rPr>
              <a:t>appears</a:t>
            </a:r>
            <a:r>
              <a:rPr lang="en-US" sz="4100" b="0" i="0" dirty="0">
                <a:solidFill>
                  <a:schemeClr val="tx1"/>
                </a:solidFill>
                <a:effectLst/>
                <a:latin typeface="Pristina" panose="03060402040406080204" pitchFamily="66" charset="0"/>
              </a:rPr>
              <a:t> that the Commission </a:t>
            </a:r>
            <a:r>
              <a:rPr lang="en-US" sz="4100" b="0" i="0" dirty="0">
                <a:solidFill>
                  <a:schemeClr val="accent1"/>
                </a:solidFill>
                <a:effectLst/>
                <a:latin typeface="Pristina" panose="03060402040406080204" pitchFamily="66" charset="0"/>
              </a:rPr>
              <a:t>lacks the basic intelligence </a:t>
            </a:r>
            <a:r>
              <a:rPr lang="en-US" sz="4100" b="0" i="0" dirty="0">
                <a:solidFill>
                  <a:schemeClr val="tx1"/>
                </a:solidFill>
                <a:effectLst/>
                <a:latin typeface="Pristina" panose="03060402040406080204" pitchFamily="66" charset="0"/>
              </a:rPr>
              <a:t>to comprehend the basis of our argument. It's a </a:t>
            </a:r>
            <a:r>
              <a:rPr lang="en-US" sz="4100" b="0" i="0" dirty="0">
                <a:solidFill>
                  <a:schemeClr val="accent1"/>
                </a:solidFill>
                <a:effectLst/>
                <a:latin typeface="Pristina" panose="03060402040406080204" pitchFamily="66" charset="0"/>
              </a:rPr>
              <a:t>travesty</a:t>
            </a:r>
            <a:r>
              <a:rPr lang="en-US" sz="4100" b="0" i="0" dirty="0">
                <a:solidFill>
                  <a:schemeClr val="tx1"/>
                </a:solidFill>
                <a:effectLst/>
                <a:latin typeface="Pristina" panose="03060402040406080204" pitchFamily="66" charset="0"/>
              </a:rPr>
              <a:t> that </a:t>
            </a:r>
            <a:r>
              <a:rPr lang="en-US" sz="4100" b="0" i="0" dirty="0">
                <a:solidFill>
                  <a:schemeClr val="accent1"/>
                </a:solidFill>
                <a:effectLst/>
                <a:latin typeface="Pristina" panose="03060402040406080204" pitchFamily="66" charset="0"/>
              </a:rPr>
              <a:t>we even have to waste our time </a:t>
            </a:r>
            <a:r>
              <a:rPr lang="en-US" sz="4100" b="0" i="0" dirty="0">
                <a:solidFill>
                  <a:schemeClr val="tx1"/>
                </a:solidFill>
                <a:effectLst/>
                <a:latin typeface="Pristina" panose="03060402040406080204" pitchFamily="66" charset="0"/>
              </a:rPr>
              <a:t>on this.“</a:t>
            </a:r>
          </a:p>
          <a:p>
            <a:endParaRPr lang="en-US" dirty="0">
              <a:solidFill>
                <a:schemeClr val="tx1"/>
              </a:solidFill>
              <a:latin typeface="Informal Roman" panose="030604020304060B0204" pitchFamily="66" charset="0"/>
            </a:endParaRPr>
          </a:p>
          <a:p>
            <a:pPr marL="228600" indent="0">
              <a:buNone/>
            </a:pPr>
            <a:endParaRPr lang="en-US" dirty="0">
              <a:solidFill>
                <a:schemeClr val="tx1"/>
              </a:solidFill>
              <a:latin typeface="Informal Roman" panose="030604020304060B0204" pitchFamily="66" charset="0"/>
            </a:endParaRPr>
          </a:p>
        </p:txBody>
      </p:sp>
      <p:sp>
        <p:nvSpPr>
          <p:cNvPr id="5" name="Date Placeholder 4">
            <a:extLst>
              <a:ext uri="{FF2B5EF4-FFF2-40B4-BE49-F238E27FC236}">
                <a16:creationId xmlns:a16="http://schemas.microsoft.com/office/drawing/2014/main" id="{842CFE65-FB06-428D-58A4-BFE9471266F6}"/>
              </a:ext>
            </a:extLst>
          </p:cNvPr>
          <p:cNvSpPr>
            <a:spLocks noGrp="1"/>
          </p:cNvSpPr>
          <p:nvPr>
            <p:ph type="dt" sz="half" idx="10"/>
          </p:nvPr>
        </p:nvSpPr>
        <p:spPr/>
        <p:txBody>
          <a:bodyPr/>
          <a:lstStyle/>
          <a:p>
            <a:fld id="{91767CAA-177C-4F06-901F-9E4D666B5E5B}" type="datetime1">
              <a:rPr lang="en-US" smtClean="0"/>
              <a:t>11/8/2023</a:t>
            </a:fld>
            <a:endParaRPr lang="en-US" dirty="0"/>
          </a:p>
        </p:txBody>
      </p:sp>
      <p:sp>
        <p:nvSpPr>
          <p:cNvPr id="6" name="Footer Placeholder 5">
            <a:extLst>
              <a:ext uri="{FF2B5EF4-FFF2-40B4-BE49-F238E27FC236}">
                <a16:creationId xmlns:a16="http://schemas.microsoft.com/office/drawing/2014/main" id="{EF6ABDB7-5F0A-1A2B-6DD3-6EBB94EBA350}"/>
              </a:ext>
            </a:extLst>
          </p:cNvPr>
          <p:cNvSpPr>
            <a:spLocks noGrp="1"/>
          </p:cNvSpPr>
          <p:nvPr>
            <p:ph type="ftr" sz="quarter" idx="11"/>
          </p:nvPr>
        </p:nvSpPr>
        <p:spPr/>
        <p:txBody>
          <a:bodyPr/>
          <a:lstStyle/>
          <a:p>
            <a:r>
              <a:rPr lang="en-US" dirty="0"/>
              <a:t>Writing for Your Audience</a:t>
            </a:r>
          </a:p>
        </p:txBody>
      </p:sp>
      <p:sp>
        <p:nvSpPr>
          <p:cNvPr id="7" name="Slide Number Placeholder 6">
            <a:extLst>
              <a:ext uri="{FF2B5EF4-FFF2-40B4-BE49-F238E27FC236}">
                <a16:creationId xmlns:a16="http://schemas.microsoft.com/office/drawing/2014/main" id="{9824161E-0CCD-E109-44A7-531767DD9CE6}"/>
              </a:ext>
            </a:extLst>
          </p:cNvPr>
          <p:cNvSpPr>
            <a:spLocks noGrp="1"/>
          </p:cNvSpPr>
          <p:nvPr>
            <p:ph type="sldNum" sz="quarter" idx="12"/>
          </p:nvPr>
        </p:nvSpPr>
        <p:spPr/>
        <p:txBody>
          <a:bodyPr/>
          <a:lstStyle/>
          <a:p>
            <a:fld id="{28844951-7827-47D4-8276-7DDE1FA7D85A}" type="slidenum">
              <a:rPr lang="en-US" smtClean="0"/>
              <a:t>13</a:t>
            </a:fld>
            <a:endParaRPr lang="en-US"/>
          </a:p>
        </p:txBody>
      </p:sp>
    </p:spTree>
    <p:extLst>
      <p:ext uri="{BB962C8B-B14F-4D97-AF65-F5344CB8AC3E}">
        <p14:creationId xmlns:p14="http://schemas.microsoft.com/office/powerpoint/2010/main" val="741814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67A1E1-4C3A-93F2-4A56-F26895C505A2}"/>
              </a:ext>
            </a:extLst>
          </p:cNvPr>
          <p:cNvSpPr>
            <a:spLocks noGrp="1"/>
          </p:cNvSpPr>
          <p:nvPr>
            <p:ph type="dt" sz="half" idx="10"/>
          </p:nvPr>
        </p:nvSpPr>
        <p:spPr/>
        <p:txBody>
          <a:bodyPr vert="horz" lIns="91440" tIns="45720" rIns="91440" bIns="45720" rtlCol="0" anchor="ctr">
            <a:normAutofit/>
          </a:bodyPr>
          <a:lstStyle/>
          <a:p>
            <a:pPr>
              <a:spcAft>
                <a:spcPts val="600"/>
              </a:spcAft>
            </a:pPr>
            <a:fld id="{824FDA85-D7CF-4354-BA75-22BD6CFF378C}" type="datetime1">
              <a:rPr lang="en-US" smtClean="0">
                <a:solidFill>
                  <a:schemeClr val="tx2">
                    <a:alpha val="60000"/>
                  </a:schemeClr>
                </a:solidFill>
              </a:rPr>
              <a:t>11/8/2023</a:t>
            </a:fld>
            <a:endParaRPr lang="en-US">
              <a:solidFill>
                <a:schemeClr val="tx2">
                  <a:alpha val="60000"/>
                </a:schemeClr>
              </a:solidFill>
            </a:endParaRPr>
          </a:p>
        </p:txBody>
      </p:sp>
      <p:sp>
        <p:nvSpPr>
          <p:cNvPr id="3" name="Footer Placeholder 2">
            <a:extLst>
              <a:ext uri="{FF2B5EF4-FFF2-40B4-BE49-F238E27FC236}">
                <a16:creationId xmlns:a16="http://schemas.microsoft.com/office/drawing/2014/main" id="{35B763AF-4930-E0C2-CEF8-DE280EBE8AEC}"/>
              </a:ext>
            </a:extLst>
          </p:cNvPr>
          <p:cNvSpPr>
            <a:spLocks noGrp="1"/>
          </p:cNvSpPr>
          <p:nvPr>
            <p:ph type="ftr" sz="quarter" idx="11"/>
          </p:nvPr>
        </p:nvSpPr>
        <p:spPr/>
        <p:txBody>
          <a:bodyPr vert="horz" lIns="91440" tIns="45720" rIns="91440" bIns="45720" rtlCol="0" anchor="ctr">
            <a:normAutofit/>
          </a:bodyPr>
          <a:lstStyle/>
          <a:p>
            <a:pPr>
              <a:spcAft>
                <a:spcPts val="600"/>
              </a:spcAft>
            </a:pPr>
            <a:r>
              <a:rPr lang="en-US" kern="1200" cap="all" spc="150" baseline="0">
                <a:solidFill>
                  <a:schemeClr val="tx2">
                    <a:alpha val="60000"/>
                  </a:schemeClr>
                </a:solidFill>
                <a:latin typeface="+mn-lt"/>
                <a:ea typeface="+mn-ea"/>
                <a:cs typeface="+mn-cs"/>
              </a:rPr>
              <a:t>Writing for Your Audience</a:t>
            </a:r>
          </a:p>
        </p:txBody>
      </p:sp>
      <p:sp>
        <p:nvSpPr>
          <p:cNvPr id="4" name="Slide Number Placeholder 3">
            <a:extLst>
              <a:ext uri="{FF2B5EF4-FFF2-40B4-BE49-F238E27FC236}">
                <a16:creationId xmlns:a16="http://schemas.microsoft.com/office/drawing/2014/main" id="{4CDCAB55-4375-2039-B2C9-E67117509264}"/>
              </a:ext>
            </a:extLst>
          </p:cNvPr>
          <p:cNvSpPr>
            <a:spLocks noGrp="1"/>
          </p:cNvSpPr>
          <p:nvPr>
            <p:ph type="sldNum" sz="quarter" idx="12"/>
          </p:nvPr>
        </p:nvSpPr>
        <p:spPr/>
        <p:txBody>
          <a:bodyPr vert="horz" lIns="91440" tIns="45720" rIns="91440" bIns="45720" rtlCol="0" anchor="ctr">
            <a:normAutofit/>
          </a:bodyPr>
          <a:lstStyle/>
          <a:p>
            <a:pPr>
              <a:spcAft>
                <a:spcPts val="600"/>
              </a:spcAft>
            </a:pPr>
            <a:fld id="{28844951-7827-47D4-8276-7DDE1FA7D85A}" type="slidenum">
              <a:rPr lang="en-US">
                <a:solidFill>
                  <a:schemeClr val="tx2">
                    <a:alpha val="60000"/>
                  </a:schemeClr>
                </a:solidFill>
              </a:rPr>
              <a:pPr>
                <a:spcAft>
                  <a:spcPts val="600"/>
                </a:spcAft>
              </a:pPr>
              <a:t>14</a:t>
            </a:fld>
            <a:endParaRPr lang="en-US">
              <a:solidFill>
                <a:schemeClr val="tx2">
                  <a:alpha val="60000"/>
                </a:schemeClr>
              </a:solidFill>
            </a:endParaRPr>
          </a:p>
        </p:txBody>
      </p:sp>
      <p:sp>
        <p:nvSpPr>
          <p:cNvPr id="6" name="TextBox 5">
            <a:extLst>
              <a:ext uri="{FF2B5EF4-FFF2-40B4-BE49-F238E27FC236}">
                <a16:creationId xmlns:a16="http://schemas.microsoft.com/office/drawing/2014/main" id="{0C470413-C4CC-2ABF-B912-24F0EAE37FBF}"/>
              </a:ext>
            </a:extLst>
          </p:cNvPr>
          <p:cNvSpPr txBox="1"/>
          <p:nvPr/>
        </p:nvSpPr>
        <p:spPr>
          <a:xfrm>
            <a:off x="6207760" y="1063659"/>
            <a:ext cx="5206104" cy="4985980"/>
          </a:xfrm>
          <a:prstGeom prst="rect">
            <a:avLst/>
          </a:prstGeom>
          <a:noFill/>
        </p:spPr>
        <p:txBody>
          <a:bodyPr wrap="square" rtlCol="0">
            <a:spAutoFit/>
          </a:bodyPr>
          <a:lstStyle/>
          <a:p>
            <a:pPr>
              <a:spcAft>
                <a:spcPts val="600"/>
              </a:spcAft>
            </a:pPr>
            <a:r>
              <a:rPr lang="en-US" sz="2800" dirty="0">
                <a:latin typeface="Pristina" panose="03060402040406080204" pitchFamily="66" charset="0"/>
              </a:rPr>
              <a:t>“Yes, indeed. </a:t>
            </a:r>
            <a:r>
              <a:rPr lang="en-US" sz="2800" dirty="0">
                <a:solidFill>
                  <a:schemeClr val="accent1"/>
                </a:solidFill>
                <a:latin typeface="Pristina" panose="03060402040406080204" pitchFamily="66" charset="0"/>
              </a:rPr>
              <a:t>Let’s ask for additional time for a matter that was dismissed for taking too long to adjudicate. Makes absolute sense to me.</a:t>
            </a:r>
            <a:r>
              <a:rPr lang="en-US" sz="2800" dirty="0">
                <a:latin typeface="Pristina" panose="03060402040406080204" pitchFamily="66" charset="0"/>
              </a:rPr>
              <a:t> Tell me, has the request to take more time been authorized by the Commission, </a:t>
            </a:r>
            <a:r>
              <a:rPr lang="en-US" sz="2800" dirty="0">
                <a:solidFill>
                  <a:schemeClr val="accent1"/>
                </a:solidFill>
                <a:latin typeface="Pristina" panose="03060402040406080204" pitchFamily="66" charset="0"/>
              </a:rPr>
              <a:t>or is this a self-serving interest of your own</a:t>
            </a:r>
            <a:r>
              <a:rPr lang="en-US" sz="2800" dirty="0">
                <a:latin typeface="Pristina" panose="03060402040406080204" pitchFamily="66" charset="0"/>
              </a:rPr>
              <a:t>?”</a:t>
            </a:r>
          </a:p>
          <a:p>
            <a:pPr>
              <a:spcAft>
                <a:spcPts val="600"/>
              </a:spcAft>
            </a:pPr>
            <a:endParaRPr lang="en-US" sz="2800" dirty="0">
              <a:latin typeface="Pristina" panose="03060402040406080204" pitchFamily="66" charset="0"/>
            </a:endParaRPr>
          </a:p>
          <a:p>
            <a:pPr>
              <a:spcAft>
                <a:spcPts val="600"/>
              </a:spcAft>
            </a:pPr>
            <a:r>
              <a:rPr lang="en-US" sz="2800" dirty="0">
                <a:latin typeface="Pristina" panose="03060402040406080204" pitchFamily="66" charset="0"/>
              </a:rPr>
              <a:t>“You don’t get to curb our speech criticizing our government officials. </a:t>
            </a:r>
            <a:r>
              <a:rPr lang="en-US" sz="2800" dirty="0">
                <a:solidFill>
                  <a:schemeClr val="accent1"/>
                </a:solidFill>
                <a:latin typeface="Pristina" panose="03060402040406080204" pitchFamily="66" charset="0"/>
              </a:rPr>
              <a:t>Kindly refrain</a:t>
            </a:r>
            <a:r>
              <a:rPr lang="en-US" sz="2800" dirty="0">
                <a:latin typeface="Pristina" panose="03060402040406080204" pitchFamily="66" charset="0"/>
              </a:rPr>
              <a:t> from behaving in such an unconstitutional fashion. </a:t>
            </a:r>
            <a:r>
              <a:rPr lang="en-US" sz="2800" dirty="0">
                <a:solidFill>
                  <a:schemeClr val="accent1"/>
                </a:solidFill>
                <a:latin typeface="Pristina" panose="03060402040406080204" pitchFamily="66" charset="0"/>
              </a:rPr>
              <a:t>So in other words ‘shush.’ </a:t>
            </a:r>
            <a:r>
              <a:rPr lang="en-US" sz="2800" dirty="0">
                <a:latin typeface="Pristina" panose="03060402040406080204" pitchFamily="66" charset="0"/>
              </a:rPr>
              <a:t>Thanks.”</a:t>
            </a:r>
          </a:p>
        </p:txBody>
      </p:sp>
      <p:graphicFrame>
        <p:nvGraphicFramePr>
          <p:cNvPr id="11" name="TextBox 4">
            <a:extLst>
              <a:ext uri="{FF2B5EF4-FFF2-40B4-BE49-F238E27FC236}">
                <a16:creationId xmlns:a16="http://schemas.microsoft.com/office/drawing/2014/main" id="{2813E042-BB19-DA7D-34BA-55D387329DED}"/>
              </a:ext>
            </a:extLst>
          </p:cNvPr>
          <p:cNvGraphicFramePr/>
          <p:nvPr>
            <p:extLst>
              <p:ext uri="{D42A27DB-BD31-4B8C-83A1-F6EECF244321}">
                <p14:modId xmlns:p14="http://schemas.microsoft.com/office/powerpoint/2010/main" val="825892188"/>
              </p:ext>
            </p:extLst>
          </p:nvPr>
        </p:nvGraphicFramePr>
        <p:xfrm>
          <a:off x="338866" y="462579"/>
          <a:ext cx="5583219" cy="59032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54203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05F746-F431-9BD3-3DF6-646E4C6CE425}"/>
              </a:ext>
            </a:extLst>
          </p:cNvPr>
          <p:cNvSpPr>
            <a:spLocks noGrp="1"/>
          </p:cNvSpPr>
          <p:nvPr>
            <p:ph type="dt" sz="half" idx="10"/>
          </p:nvPr>
        </p:nvSpPr>
        <p:spPr/>
        <p:txBody>
          <a:bodyPr/>
          <a:lstStyle/>
          <a:p>
            <a:fld id="{0EC06CD9-0A7F-45FE-95AB-8D4C93497DED}" type="datetime1">
              <a:rPr lang="en-US" smtClean="0"/>
              <a:t>11/8/2023</a:t>
            </a:fld>
            <a:endParaRPr lang="en-US"/>
          </a:p>
        </p:txBody>
      </p:sp>
      <p:sp>
        <p:nvSpPr>
          <p:cNvPr id="3" name="Footer Placeholder 2">
            <a:extLst>
              <a:ext uri="{FF2B5EF4-FFF2-40B4-BE49-F238E27FC236}">
                <a16:creationId xmlns:a16="http://schemas.microsoft.com/office/drawing/2014/main" id="{07E39539-EC41-7890-2B8E-74ADF1BEC890}"/>
              </a:ext>
            </a:extLst>
          </p:cNvPr>
          <p:cNvSpPr>
            <a:spLocks noGrp="1"/>
          </p:cNvSpPr>
          <p:nvPr>
            <p:ph type="ftr" sz="quarter" idx="11"/>
          </p:nvPr>
        </p:nvSpPr>
        <p:spPr/>
        <p:txBody>
          <a:bodyPr/>
          <a:lstStyle/>
          <a:p>
            <a:r>
              <a:rPr lang="en-US"/>
              <a:t>Writing for Your Audience</a:t>
            </a:r>
          </a:p>
        </p:txBody>
      </p:sp>
      <p:sp>
        <p:nvSpPr>
          <p:cNvPr id="4" name="Slide Number Placeholder 3">
            <a:extLst>
              <a:ext uri="{FF2B5EF4-FFF2-40B4-BE49-F238E27FC236}">
                <a16:creationId xmlns:a16="http://schemas.microsoft.com/office/drawing/2014/main" id="{862BD2E5-7496-1B73-5961-D5B322355E33}"/>
              </a:ext>
            </a:extLst>
          </p:cNvPr>
          <p:cNvSpPr>
            <a:spLocks noGrp="1"/>
          </p:cNvSpPr>
          <p:nvPr>
            <p:ph type="sldNum" sz="quarter" idx="12"/>
          </p:nvPr>
        </p:nvSpPr>
        <p:spPr/>
        <p:txBody>
          <a:bodyPr/>
          <a:lstStyle/>
          <a:p>
            <a:fld id="{28844951-7827-47D4-8276-7DDE1FA7D85A}" type="slidenum">
              <a:rPr lang="en-US" smtClean="0"/>
              <a:t>15</a:t>
            </a:fld>
            <a:endParaRPr lang="en-US"/>
          </a:p>
        </p:txBody>
      </p:sp>
      <p:graphicFrame>
        <p:nvGraphicFramePr>
          <p:cNvPr id="6" name="TextBox 4">
            <a:extLst>
              <a:ext uri="{FF2B5EF4-FFF2-40B4-BE49-F238E27FC236}">
                <a16:creationId xmlns:a16="http://schemas.microsoft.com/office/drawing/2014/main" id="{BCBB2C1C-2398-65CE-7556-85E3275E6197}"/>
              </a:ext>
            </a:extLst>
          </p:cNvPr>
          <p:cNvGraphicFramePr/>
          <p:nvPr>
            <p:extLst>
              <p:ext uri="{D42A27DB-BD31-4B8C-83A1-F6EECF244321}">
                <p14:modId xmlns:p14="http://schemas.microsoft.com/office/powerpoint/2010/main" val="3460727553"/>
              </p:ext>
            </p:extLst>
          </p:nvPr>
        </p:nvGraphicFramePr>
        <p:xfrm>
          <a:off x="512781" y="526080"/>
          <a:ext cx="5583219" cy="59032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4909347C-F70F-3331-E3B4-5403BCA1AEAE}"/>
              </a:ext>
            </a:extLst>
          </p:cNvPr>
          <p:cNvSpPr txBox="1"/>
          <p:nvPr/>
        </p:nvSpPr>
        <p:spPr>
          <a:xfrm>
            <a:off x="6096000" y="1213623"/>
            <a:ext cx="5583220" cy="4401205"/>
          </a:xfrm>
          <a:prstGeom prst="rect">
            <a:avLst/>
          </a:prstGeom>
          <a:noFill/>
        </p:spPr>
        <p:txBody>
          <a:bodyPr wrap="square">
            <a:spAutoFit/>
          </a:bodyPr>
          <a:lstStyle/>
          <a:p>
            <a:pPr marL="285750" indent="-285750">
              <a:buFont typeface="Wingdings" panose="05000000000000000000" pitchFamily="2" charset="2"/>
              <a:buChar char="n"/>
            </a:pPr>
            <a:r>
              <a:rPr lang="en-US" sz="2800" dirty="0">
                <a:latin typeface="Pristina" panose="03060402040406080204" pitchFamily="66" charset="0"/>
              </a:rPr>
              <a:t>“Joe’s Power Company is </a:t>
            </a:r>
            <a:r>
              <a:rPr lang="en-US" sz="2800" dirty="0">
                <a:solidFill>
                  <a:schemeClr val="accent1"/>
                </a:solidFill>
                <a:latin typeface="Pristina" panose="03060402040406080204" pitchFamily="66" charset="0"/>
              </a:rPr>
              <a:t>clearly</a:t>
            </a:r>
            <a:r>
              <a:rPr lang="en-US" sz="2800" dirty="0">
                <a:latin typeface="Pristina" panose="03060402040406080204" pitchFamily="66" charset="0"/>
              </a:rPr>
              <a:t> trying to </a:t>
            </a:r>
            <a:r>
              <a:rPr lang="en-US" sz="2800" dirty="0">
                <a:solidFill>
                  <a:schemeClr val="accent1"/>
                </a:solidFill>
                <a:latin typeface="Pristina" panose="03060402040406080204" pitchFamily="66" charset="0"/>
              </a:rPr>
              <a:t>bootstrap</a:t>
            </a:r>
            <a:r>
              <a:rPr lang="en-US" sz="2800" dirty="0">
                <a:latin typeface="Pristina" panose="03060402040406080204" pitchFamily="66" charset="0"/>
              </a:rPr>
              <a:t> the court.”</a:t>
            </a:r>
          </a:p>
          <a:p>
            <a:pPr marL="285750" indent="-285750">
              <a:buFont typeface="Wingdings" panose="05000000000000000000" pitchFamily="2" charset="2"/>
              <a:buChar char="n"/>
            </a:pPr>
            <a:endParaRPr lang="en-US" sz="2800" dirty="0">
              <a:latin typeface="Pristina" panose="03060402040406080204" pitchFamily="66" charset="0"/>
            </a:endParaRPr>
          </a:p>
          <a:p>
            <a:pPr marL="285750" indent="-285750">
              <a:buFont typeface="Wingdings" panose="05000000000000000000" pitchFamily="2" charset="2"/>
              <a:buChar char="n"/>
            </a:pPr>
            <a:endParaRPr lang="en-US" sz="2800" dirty="0">
              <a:latin typeface="Pristina" panose="03060402040406080204" pitchFamily="66" charset="0"/>
            </a:endParaRPr>
          </a:p>
          <a:p>
            <a:pPr marL="285750" indent="-285750">
              <a:buFont typeface="Wingdings" panose="05000000000000000000" pitchFamily="2" charset="2"/>
              <a:buChar char="n"/>
            </a:pPr>
            <a:r>
              <a:rPr lang="en-US" sz="2800" dirty="0">
                <a:latin typeface="Pristina" panose="03060402040406080204" pitchFamily="66" charset="0"/>
              </a:rPr>
              <a:t>“Sadie's Alliance for the Environment is </a:t>
            </a:r>
            <a:r>
              <a:rPr lang="en-US" sz="2800" dirty="0">
                <a:solidFill>
                  <a:schemeClr val="accent1"/>
                </a:solidFill>
                <a:latin typeface="Pristina" panose="03060402040406080204" pitchFamily="66" charset="0"/>
              </a:rPr>
              <a:t>disingenuous</a:t>
            </a:r>
            <a:r>
              <a:rPr lang="en-US" sz="2800" dirty="0">
                <a:latin typeface="Pristina" panose="03060402040406080204" pitchFamily="66" charset="0"/>
              </a:rPr>
              <a:t> in its statements.”</a:t>
            </a:r>
          </a:p>
          <a:p>
            <a:pPr marL="285750" indent="-285750">
              <a:buFont typeface="Wingdings" panose="05000000000000000000" pitchFamily="2" charset="2"/>
              <a:buChar char="n"/>
            </a:pPr>
            <a:endParaRPr lang="en-US" sz="2800" dirty="0">
              <a:latin typeface="Pristina" panose="03060402040406080204" pitchFamily="66" charset="0"/>
            </a:endParaRPr>
          </a:p>
          <a:p>
            <a:endParaRPr lang="en-US" sz="2800" dirty="0">
              <a:latin typeface="Pristina" panose="03060402040406080204" pitchFamily="66" charset="0"/>
            </a:endParaRPr>
          </a:p>
          <a:p>
            <a:pPr marL="285750" indent="-285750">
              <a:buFont typeface="Wingdings" panose="05000000000000000000" pitchFamily="2" charset="2"/>
              <a:buChar char="n"/>
            </a:pPr>
            <a:r>
              <a:rPr lang="en-US" sz="2800" dirty="0">
                <a:latin typeface="Pristina" panose="03060402040406080204" pitchFamily="66" charset="0"/>
              </a:rPr>
              <a:t>“Ernie’s Utility Company </a:t>
            </a:r>
            <a:r>
              <a:rPr lang="en-US" sz="2800" dirty="0">
                <a:solidFill>
                  <a:schemeClr val="accent1"/>
                </a:solidFill>
                <a:latin typeface="Pristina" panose="03060402040406080204" pitchFamily="66" charset="0"/>
              </a:rPr>
              <a:t>evidently</a:t>
            </a:r>
            <a:r>
              <a:rPr lang="en-US" sz="2800" dirty="0">
                <a:latin typeface="Pristina" panose="03060402040406080204" pitchFamily="66" charset="0"/>
              </a:rPr>
              <a:t> </a:t>
            </a:r>
            <a:r>
              <a:rPr lang="en-US" sz="2800" dirty="0">
                <a:solidFill>
                  <a:schemeClr val="accent1"/>
                </a:solidFill>
                <a:latin typeface="Pristina" panose="03060402040406080204" pitchFamily="66" charset="0"/>
              </a:rPr>
              <a:t>did not read the order</a:t>
            </a:r>
            <a:r>
              <a:rPr lang="en-US" sz="2800" dirty="0">
                <a:latin typeface="Pristina" panose="03060402040406080204" pitchFamily="66" charset="0"/>
              </a:rPr>
              <a:t>.”</a:t>
            </a:r>
          </a:p>
        </p:txBody>
      </p:sp>
    </p:spTree>
    <p:extLst>
      <p:ext uri="{BB962C8B-B14F-4D97-AF65-F5344CB8AC3E}">
        <p14:creationId xmlns:p14="http://schemas.microsoft.com/office/powerpoint/2010/main" val="11883830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DFF050-E9BE-5064-17F1-615435BE7795}"/>
              </a:ext>
            </a:extLst>
          </p:cNvPr>
          <p:cNvSpPr>
            <a:spLocks noGrp="1"/>
          </p:cNvSpPr>
          <p:nvPr>
            <p:ph type="dt" sz="half" idx="10"/>
          </p:nvPr>
        </p:nvSpPr>
        <p:spPr/>
        <p:txBody>
          <a:bodyPr/>
          <a:lstStyle/>
          <a:p>
            <a:fld id="{0EC06CD9-0A7F-45FE-95AB-8D4C93497DED}" type="datetime1">
              <a:rPr lang="en-US" smtClean="0"/>
              <a:t>11/8/2023</a:t>
            </a:fld>
            <a:endParaRPr lang="en-US"/>
          </a:p>
        </p:txBody>
      </p:sp>
      <p:sp>
        <p:nvSpPr>
          <p:cNvPr id="3" name="Footer Placeholder 2">
            <a:extLst>
              <a:ext uri="{FF2B5EF4-FFF2-40B4-BE49-F238E27FC236}">
                <a16:creationId xmlns:a16="http://schemas.microsoft.com/office/drawing/2014/main" id="{0720D527-64CA-A70D-765B-2686547EF898}"/>
              </a:ext>
            </a:extLst>
          </p:cNvPr>
          <p:cNvSpPr>
            <a:spLocks noGrp="1"/>
          </p:cNvSpPr>
          <p:nvPr>
            <p:ph type="ftr" sz="quarter" idx="11"/>
          </p:nvPr>
        </p:nvSpPr>
        <p:spPr/>
        <p:txBody>
          <a:bodyPr/>
          <a:lstStyle/>
          <a:p>
            <a:r>
              <a:rPr lang="en-US"/>
              <a:t>Writing for Your Audience</a:t>
            </a:r>
          </a:p>
        </p:txBody>
      </p:sp>
      <p:sp>
        <p:nvSpPr>
          <p:cNvPr id="4" name="Slide Number Placeholder 3">
            <a:extLst>
              <a:ext uri="{FF2B5EF4-FFF2-40B4-BE49-F238E27FC236}">
                <a16:creationId xmlns:a16="http://schemas.microsoft.com/office/drawing/2014/main" id="{229C5FE2-2889-8A69-F872-28A603FA259A}"/>
              </a:ext>
            </a:extLst>
          </p:cNvPr>
          <p:cNvSpPr>
            <a:spLocks noGrp="1"/>
          </p:cNvSpPr>
          <p:nvPr>
            <p:ph type="sldNum" sz="quarter" idx="12"/>
          </p:nvPr>
        </p:nvSpPr>
        <p:spPr>
          <a:xfrm>
            <a:off x="8610600" y="6246812"/>
            <a:ext cx="2743200" cy="365125"/>
          </a:xfrm>
        </p:spPr>
        <p:txBody>
          <a:bodyPr/>
          <a:lstStyle/>
          <a:p>
            <a:fld id="{28844951-7827-47D4-8276-7DDE1FA7D85A}" type="slidenum">
              <a:rPr lang="en-US" smtClean="0"/>
              <a:t>16</a:t>
            </a:fld>
            <a:endParaRPr lang="en-US"/>
          </a:p>
        </p:txBody>
      </p:sp>
      <p:graphicFrame>
        <p:nvGraphicFramePr>
          <p:cNvPr id="7" name="TextBox 4">
            <a:extLst>
              <a:ext uri="{FF2B5EF4-FFF2-40B4-BE49-F238E27FC236}">
                <a16:creationId xmlns:a16="http://schemas.microsoft.com/office/drawing/2014/main" id="{46DDA985-3380-97D0-68BC-3FC12B11B323}"/>
              </a:ext>
            </a:extLst>
          </p:cNvPr>
          <p:cNvGraphicFramePr/>
          <p:nvPr>
            <p:extLst>
              <p:ext uri="{D42A27DB-BD31-4B8C-83A1-F6EECF244321}">
                <p14:modId xmlns:p14="http://schemas.microsoft.com/office/powerpoint/2010/main" val="473021091"/>
              </p:ext>
            </p:extLst>
          </p:nvPr>
        </p:nvGraphicFramePr>
        <p:xfrm>
          <a:off x="587210" y="1387317"/>
          <a:ext cx="4463256" cy="3875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BBA03DDF-7AB5-A639-C30D-1920BABB4F6B}"/>
              </a:ext>
            </a:extLst>
          </p:cNvPr>
          <p:cNvSpPr txBox="1"/>
          <p:nvPr/>
        </p:nvSpPr>
        <p:spPr>
          <a:xfrm>
            <a:off x="5932966" y="1570890"/>
            <a:ext cx="5651079" cy="3539430"/>
          </a:xfrm>
          <a:prstGeom prst="rect">
            <a:avLst/>
          </a:prstGeom>
          <a:noFill/>
        </p:spPr>
        <p:txBody>
          <a:bodyPr wrap="square" rtlCol="0">
            <a:spAutoFit/>
          </a:bodyPr>
          <a:lstStyle/>
          <a:p>
            <a:r>
              <a:rPr lang="en-US" sz="3200" b="0" i="0" dirty="0">
                <a:effectLst/>
                <a:latin typeface="Pristina" panose="03060402040406080204" pitchFamily="66" charset="0"/>
              </a:rPr>
              <a:t>“Uncle </a:t>
            </a:r>
            <a:r>
              <a:rPr lang="en-US" sz="3200" b="0" i="0" dirty="0" err="1">
                <a:effectLst/>
                <a:latin typeface="Pristina" panose="03060402040406080204" pitchFamily="66" charset="0"/>
              </a:rPr>
              <a:t>Pennybag’s</a:t>
            </a:r>
            <a:r>
              <a:rPr lang="en-US" sz="3200" b="0" i="0" dirty="0">
                <a:effectLst/>
                <a:latin typeface="Pristina" panose="03060402040406080204" pitchFamily="66" charset="0"/>
              </a:rPr>
              <a:t> Electric Company alleges that the Commission violated its due process rights in violation of the Commission’s regulations and statutes. </a:t>
            </a:r>
            <a:r>
              <a:rPr lang="en-US" sz="3200" b="0" i="0" dirty="0">
                <a:solidFill>
                  <a:schemeClr val="accent1"/>
                </a:solidFill>
                <a:effectLst/>
                <a:latin typeface="Pristina" panose="03060402040406080204" pitchFamily="66" charset="0"/>
              </a:rPr>
              <a:t>This is a big no-no</a:t>
            </a:r>
            <a:r>
              <a:rPr lang="en-US" sz="3200" b="0" i="0" dirty="0">
                <a:effectLst/>
                <a:latin typeface="Pristina" panose="03060402040406080204" pitchFamily="66" charset="0"/>
              </a:rPr>
              <a:t>. </a:t>
            </a:r>
            <a:r>
              <a:rPr lang="en-US" sz="3200" b="0" i="0" dirty="0">
                <a:solidFill>
                  <a:schemeClr val="accent1"/>
                </a:solidFill>
                <a:effectLst/>
                <a:latin typeface="Pristina" panose="03060402040406080204" pitchFamily="66" charset="0"/>
              </a:rPr>
              <a:t>We're not here to play games</a:t>
            </a:r>
            <a:r>
              <a:rPr lang="en-US" sz="3200" b="0" i="0" dirty="0">
                <a:effectLst/>
                <a:latin typeface="Pristina" panose="03060402040406080204" pitchFamily="66" charset="0"/>
              </a:rPr>
              <a:t>, and the Commission’s actions were </a:t>
            </a:r>
            <a:r>
              <a:rPr lang="en-US" sz="3200" b="0" i="0" dirty="0">
                <a:solidFill>
                  <a:schemeClr val="accent1"/>
                </a:solidFill>
                <a:effectLst/>
                <a:latin typeface="Pristina" panose="03060402040406080204" pitchFamily="66" charset="0"/>
              </a:rPr>
              <a:t>not okay</a:t>
            </a:r>
            <a:r>
              <a:rPr lang="en-US" sz="3200" b="0" i="0" dirty="0">
                <a:effectLst/>
                <a:latin typeface="Pristina" panose="03060402040406080204" pitchFamily="66" charset="0"/>
              </a:rPr>
              <a:t>.</a:t>
            </a:r>
            <a:endParaRPr lang="en-US" sz="3200" dirty="0">
              <a:latin typeface="Pristina" panose="03060402040406080204" pitchFamily="66" charset="0"/>
            </a:endParaRPr>
          </a:p>
        </p:txBody>
      </p:sp>
    </p:spTree>
    <p:extLst>
      <p:ext uri="{BB962C8B-B14F-4D97-AF65-F5344CB8AC3E}">
        <p14:creationId xmlns:p14="http://schemas.microsoft.com/office/powerpoint/2010/main" val="25459790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67B1E-6ADA-5280-6F08-07784AB03EB7}"/>
              </a:ext>
            </a:extLst>
          </p:cNvPr>
          <p:cNvSpPr>
            <a:spLocks noGrp="1"/>
          </p:cNvSpPr>
          <p:nvPr>
            <p:ph type="ctrTitle"/>
          </p:nvPr>
        </p:nvSpPr>
        <p:spPr/>
        <p:txBody>
          <a:bodyPr/>
          <a:lstStyle/>
          <a:p>
            <a:r>
              <a:rPr lang="en-US" dirty="0"/>
              <a:t>Write for Understanding </a:t>
            </a:r>
          </a:p>
        </p:txBody>
      </p:sp>
      <p:pic>
        <p:nvPicPr>
          <p:cNvPr id="6" name="Picture Placeholder 5">
            <a:extLst>
              <a:ext uri="{FF2B5EF4-FFF2-40B4-BE49-F238E27FC236}">
                <a16:creationId xmlns:a16="http://schemas.microsoft.com/office/drawing/2014/main" id="{DDB4F3F7-3003-0B1A-A721-4CEAAA7AC670}"/>
              </a:ext>
            </a:extLst>
          </p:cNvPr>
          <p:cNvPicPr>
            <a:picLocks noGrp="1" noChangeAspect="1"/>
          </p:cNvPicPr>
          <p:nvPr>
            <p:ph type="pic" sz="quarter" idx="13"/>
          </p:nvPr>
        </p:nvPicPr>
        <p:blipFill>
          <a:blip r:embed="rId3"/>
          <a:srcRect l="26" r="26"/>
          <a:stretch>
            <a:fillRect/>
          </a:stretch>
        </p:blipFill>
        <p:spPr>
          <a:xfrm>
            <a:off x="5699759" y="716756"/>
            <a:ext cx="5816919" cy="5424488"/>
          </a:xfrm>
          <a:prstGeom prst="rect">
            <a:avLst/>
          </a:prstGeom>
        </p:spPr>
      </p:pic>
      <p:sp>
        <p:nvSpPr>
          <p:cNvPr id="8" name="TextBox 7">
            <a:extLst>
              <a:ext uri="{FF2B5EF4-FFF2-40B4-BE49-F238E27FC236}">
                <a16:creationId xmlns:a16="http://schemas.microsoft.com/office/drawing/2014/main" id="{7F9DB28A-9A35-F050-6B83-5881E2D5E8AA}"/>
              </a:ext>
            </a:extLst>
          </p:cNvPr>
          <p:cNvSpPr txBox="1"/>
          <p:nvPr/>
        </p:nvSpPr>
        <p:spPr>
          <a:xfrm>
            <a:off x="807720" y="3209360"/>
            <a:ext cx="4241800" cy="374718"/>
          </a:xfrm>
          <a:prstGeom prst="rect">
            <a:avLst/>
          </a:prstGeom>
          <a:noFill/>
        </p:spPr>
        <p:txBody>
          <a:bodyPr wrap="square" rtlCol="0">
            <a:spAutoFit/>
          </a:bodyPr>
          <a:lstStyle/>
          <a:p>
            <a:pPr marL="342900" marR="0" lvl="0" indent="-342900">
              <a:lnSpc>
                <a:spcPct val="107000"/>
              </a:lnSpc>
              <a:spcBef>
                <a:spcPts val="0"/>
              </a:spcBef>
              <a:spcAft>
                <a:spcPts val="0"/>
              </a:spcAft>
              <a:buFont typeface="Wingdings" panose="05000000000000000000" pitchFamily="2" charset="2"/>
              <a:buChar char=""/>
            </a:pPr>
            <a:endParaRPr lang="en-US" dirty="0"/>
          </a:p>
        </p:txBody>
      </p:sp>
      <p:pic>
        <p:nvPicPr>
          <p:cNvPr id="4" name="Picture 3" descr="Fireworks in the dark">
            <a:extLst>
              <a:ext uri="{FF2B5EF4-FFF2-40B4-BE49-F238E27FC236}">
                <a16:creationId xmlns:a16="http://schemas.microsoft.com/office/drawing/2014/main" id="{0A2884D9-9C7E-16B5-5AAB-30E69F244684}"/>
              </a:ext>
            </a:extLst>
          </p:cNvPr>
          <p:cNvPicPr>
            <a:picLocks noChangeAspect="1"/>
          </p:cNvPicPr>
          <p:nvPr/>
        </p:nvPicPr>
        <p:blipFill>
          <a:blip r:embed="rId4"/>
          <a:stretch>
            <a:fillRect/>
          </a:stretch>
        </p:blipFill>
        <p:spPr>
          <a:xfrm>
            <a:off x="6376866" y="1106244"/>
            <a:ext cx="4645511" cy="4645511"/>
          </a:xfrm>
          <a:prstGeom prst="rect">
            <a:avLst/>
          </a:prstGeom>
        </p:spPr>
      </p:pic>
    </p:spTree>
    <p:extLst>
      <p:ext uri="{BB962C8B-B14F-4D97-AF65-F5344CB8AC3E}">
        <p14:creationId xmlns:p14="http://schemas.microsoft.com/office/powerpoint/2010/main" val="41174161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Beveled 11">
            <a:extLst>
              <a:ext uri="{FF2B5EF4-FFF2-40B4-BE49-F238E27FC236}">
                <a16:creationId xmlns:a16="http://schemas.microsoft.com/office/drawing/2014/main" id="{5C8787A2-0D2C-873F-BB05-71FC3EC2D71D}"/>
              </a:ext>
            </a:extLst>
          </p:cNvPr>
          <p:cNvSpPr/>
          <p:nvPr/>
        </p:nvSpPr>
        <p:spPr>
          <a:xfrm>
            <a:off x="970280" y="794385"/>
            <a:ext cx="10381932" cy="1325880"/>
          </a:xfrm>
          <a:prstGeom prst="bevel">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2964F071-9FC7-DC21-B75A-4B2F342E4F45}"/>
              </a:ext>
            </a:extLst>
          </p:cNvPr>
          <p:cNvSpPr>
            <a:spLocks noGrp="1"/>
          </p:cNvSpPr>
          <p:nvPr>
            <p:ph type="title"/>
          </p:nvPr>
        </p:nvSpPr>
        <p:spPr>
          <a:xfrm>
            <a:off x="3549968" y="794385"/>
            <a:ext cx="5032692" cy="1325880"/>
          </a:xfrm>
        </p:spPr>
        <p:txBody>
          <a:bodyPr>
            <a:normAutofit/>
          </a:bodyPr>
          <a:lstStyle/>
          <a:p>
            <a:pPr algn="ctr"/>
            <a:r>
              <a:rPr lang="en-US" dirty="0"/>
              <a:t>Be Structured</a:t>
            </a:r>
          </a:p>
        </p:txBody>
      </p:sp>
      <p:graphicFrame>
        <p:nvGraphicFramePr>
          <p:cNvPr id="14" name="Content Placeholder 3">
            <a:extLst>
              <a:ext uri="{FF2B5EF4-FFF2-40B4-BE49-F238E27FC236}">
                <a16:creationId xmlns:a16="http://schemas.microsoft.com/office/drawing/2014/main" id="{1F2D0A5E-99D3-BB79-3050-8CBB4B7A6A3F}"/>
              </a:ext>
            </a:extLst>
          </p:cNvPr>
          <p:cNvGraphicFramePr>
            <a:graphicFrameLocks noGrp="1"/>
          </p:cNvGraphicFramePr>
          <p:nvPr>
            <p:ph sz="half" idx="2"/>
            <p:extLst>
              <p:ext uri="{D42A27DB-BD31-4B8C-83A1-F6EECF244321}">
                <p14:modId xmlns:p14="http://schemas.microsoft.com/office/powerpoint/2010/main" val="2592919799"/>
              </p:ext>
            </p:extLst>
          </p:nvPr>
        </p:nvGraphicFramePr>
        <p:xfrm>
          <a:off x="839788" y="2388199"/>
          <a:ext cx="10453052" cy="38996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Date Placeholder 8">
            <a:extLst>
              <a:ext uri="{FF2B5EF4-FFF2-40B4-BE49-F238E27FC236}">
                <a16:creationId xmlns:a16="http://schemas.microsoft.com/office/drawing/2014/main" id="{890B22C8-7172-27F8-E1E7-238B1BF89049}"/>
              </a:ext>
            </a:extLst>
          </p:cNvPr>
          <p:cNvSpPr>
            <a:spLocks noGrp="1"/>
          </p:cNvSpPr>
          <p:nvPr>
            <p:ph type="dt" sz="half" idx="10"/>
          </p:nvPr>
        </p:nvSpPr>
        <p:spPr/>
        <p:txBody>
          <a:bodyPr/>
          <a:lstStyle/>
          <a:p>
            <a:fld id="{E8B93CBC-DDA9-48A4-A34E-34064498D38D}" type="datetime1">
              <a:rPr lang="en-US" smtClean="0"/>
              <a:t>11/8/2023</a:t>
            </a:fld>
            <a:endParaRPr lang="en-US"/>
          </a:p>
        </p:txBody>
      </p:sp>
      <p:sp>
        <p:nvSpPr>
          <p:cNvPr id="10" name="Footer Placeholder 9">
            <a:extLst>
              <a:ext uri="{FF2B5EF4-FFF2-40B4-BE49-F238E27FC236}">
                <a16:creationId xmlns:a16="http://schemas.microsoft.com/office/drawing/2014/main" id="{EBA0A571-FACD-08B2-C3DB-A03EF89642FF}"/>
              </a:ext>
            </a:extLst>
          </p:cNvPr>
          <p:cNvSpPr>
            <a:spLocks noGrp="1"/>
          </p:cNvSpPr>
          <p:nvPr>
            <p:ph type="ftr" sz="quarter" idx="11"/>
          </p:nvPr>
        </p:nvSpPr>
        <p:spPr/>
        <p:txBody>
          <a:bodyPr/>
          <a:lstStyle/>
          <a:p>
            <a:r>
              <a:rPr lang="en-US"/>
              <a:t>Writing for Your Audience</a:t>
            </a:r>
          </a:p>
        </p:txBody>
      </p:sp>
      <p:sp>
        <p:nvSpPr>
          <p:cNvPr id="11" name="Slide Number Placeholder 10">
            <a:extLst>
              <a:ext uri="{FF2B5EF4-FFF2-40B4-BE49-F238E27FC236}">
                <a16:creationId xmlns:a16="http://schemas.microsoft.com/office/drawing/2014/main" id="{76154EA3-825E-9102-F850-AB738891C6BF}"/>
              </a:ext>
            </a:extLst>
          </p:cNvPr>
          <p:cNvSpPr>
            <a:spLocks noGrp="1"/>
          </p:cNvSpPr>
          <p:nvPr>
            <p:ph type="sldNum" sz="quarter" idx="12"/>
          </p:nvPr>
        </p:nvSpPr>
        <p:spPr/>
        <p:txBody>
          <a:bodyPr/>
          <a:lstStyle/>
          <a:p>
            <a:fld id="{28844951-7827-47D4-8276-7DDE1FA7D85A}" type="slidenum">
              <a:rPr lang="en-US" smtClean="0"/>
              <a:t>18</a:t>
            </a:fld>
            <a:endParaRPr lang="en-US"/>
          </a:p>
        </p:txBody>
      </p:sp>
    </p:spTree>
    <p:extLst>
      <p:ext uri="{BB962C8B-B14F-4D97-AF65-F5344CB8AC3E}">
        <p14:creationId xmlns:p14="http://schemas.microsoft.com/office/powerpoint/2010/main" val="33278192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62D89E1-7755-BCAA-22E2-8199EF3ECD8E}"/>
              </a:ext>
            </a:extLst>
          </p:cNvPr>
          <p:cNvSpPr/>
          <p:nvPr/>
        </p:nvSpPr>
        <p:spPr>
          <a:xfrm>
            <a:off x="7024744" y="1158099"/>
            <a:ext cx="4405256" cy="4683303"/>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 name="Content Placeholder 1">
            <a:extLst>
              <a:ext uri="{FF2B5EF4-FFF2-40B4-BE49-F238E27FC236}">
                <a16:creationId xmlns:a16="http://schemas.microsoft.com/office/drawing/2014/main" id="{C63085D3-CE06-30EA-10AC-A95974BED378}"/>
              </a:ext>
            </a:extLst>
          </p:cNvPr>
          <p:cNvSpPr>
            <a:spLocks noGrp="1"/>
          </p:cNvSpPr>
          <p:nvPr>
            <p:ph sz="half" idx="2"/>
          </p:nvPr>
        </p:nvSpPr>
        <p:spPr>
          <a:xfrm>
            <a:off x="672353" y="1694330"/>
            <a:ext cx="6314739" cy="4566622"/>
          </a:xfrm>
        </p:spPr>
        <p:txBody>
          <a:bodyPr>
            <a:normAutofit fontScale="92500"/>
          </a:bodyPr>
          <a:lstStyle/>
          <a:p>
            <a:r>
              <a:rPr lang="en-US" dirty="0">
                <a:solidFill>
                  <a:schemeClr val="tx1"/>
                </a:solidFill>
              </a:rPr>
              <a:t>Use a single font</a:t>
            </a:r>
          </a:p>
          <a:p>
            <a:r>
              <a:rPr lang="en-US" b="1" dirty="0">
                <a:solidFill>
                  <a:schemeClr val="tx1"/>
                </a:solidFill>
              </a:rPr>
              <a:t>Bold </a:t>
            </a:r>
            <a:r>
              <a:rPr lang="en-US" dirty="0">
                <a:solidFill>
                  <a:schemeClr val="tx1"/>
                </a:solidFill>
              </a:rPr>
              <a:t>or </a:t>
            </a:r>
            <a:r>
              <a:rPr lang="en-US" u="sng" dirty="0">
                <a:solidFill>
                  <a:schemeClr val="tx1"/>
                </a:solidFill>
              </a:rPr>
              <a:t>underline</a:t>
            </a:r>
            <a:r>
              <a:rPr lang="en-US" dirty="0">
                <a:solidFill>
                  <a:schemeClr val="tx1"/>
                </a:solidFill>
              </a:rPr>
              <a:t> (</a:t>
            </a:r>
            <a:r>
              <a:rPr lang="en-US" b="1" u="sng" dirty="0">
                <a:solidFill>
                  <a:schemeClr val="tx1"/>
                </a:solidFill>
              </a:rPr>
              <a:t>or both</a:t>
            </a:r>
            <a:r>
              <a:rPr lang="en-US" dirty="0">
                <a:solidFill>
                  <a:schemeClr val="tx1"/>
                </a:solidFill>
              </a:rPr>
              <a:t>) headings, but be consistent </a:t>
            </a:r>
          </a:p>
          <a:p>
            <a:r>
              <a:rPr lang="en-US" i="1" dirty="0">
                <a:solidFill>
                  <a:schemeClr val="tx1"/>
                </a:solidFill>
              </a:rPr>
              <a:t>Italicize </a:t>
            </a:r>
            <a:r>
              <a:rPr lang="en-US" dirty="0">
                <a:solidFill>
                  <a:schemeClr val="tx1"/>
                </a:solidFill>
              </a:rPr>
              <a:t>or </a:t>
            </a:r>
            <a:r>
              <a:rPr lang="en-US" u="sng" dirty="0">
                <a:solidFill>
                  <a:schemeClr val="tx1"/>
                </a:solidFill>
              </a:rPr>
              <a:t>underline </a:t>
            </a:r>
            <a:r>
              <a:rPr lang="en-US" dirty="0">
                <a:solidFill>
                  <a:schemeClr val="tx1"/>
                </a:solidFill>
              </a:rPr>
              <a:t>citations, but be consistent </a:t>
            </a:r>
          </a:p>
          <a:p>
            <a:r>
              <a:rPr lang="en-US" dirty="0">
                <a:solidFill>
                  <a:schemeClr val="tx1"/>
                </a:solidFill>
              </a:rPr>
              <a:t>Use your words for emphasis</a:t>
            </a:r>
          </a:p>
          <a:p>
            <a:pPr lvl="1"/>
            <a:r>
              <a:rPr lang="en-US" dirty="0">
                <a:solidFill>
                  <a:schemeClr val="tx1"/>
                </a:solidFill>
              </a:rPr>
              <a:t>Avoid </a:t>
            </a:r>
            <a:r>
              <a:rPr lang="en-US" i="1" dirty="0">
                <a:solidFill>
                  <a:schemeClr val="tx1"/>
                </a:solidFill>
              </a:rPr>
              <a:t>italicizing </a:t>
            </a:r>
            <a:r>
              <a:rPr lang="en-US" dirty="0">
                <a:solidFill>
                  <a:schemeClr val="tx1"/>
                </a:solidFill>
              </a:rPr>
              <a:t>or </a:t>
            </a:r>
            <a:r>
              <a:rPr lang="en-US" b="1" dirty="0">
                <a:solidFill>
                  <a:schemeClr val="tx1"/>
                </a:solidFill>
              </a:rPr>
              <a:t>bolding </a:t>
            </a:r>
            <a:r>
              <a:rPr lang="en-US" dirty="0">
                <a:solidFill>
                  <a:schemeClr val="tx1"/>
                </a:solidFill>
              </a:rPr>
              <a:t>or ALL CAPS for emphasis</a:t>
            </a:r>
          </a:p>
          <a:p>
            <a:r>
              <a:rPr lang="en-US" kern="100" dirty="0">
                <a:solidFill>
                  <a:schemeClr val="tx1"/>
                </a:solidFill>
                <a:effectLst/>
                <a:ea typeface="Calibri" panose="020F0502020204030204" pitchFamily="34" charset="0"/>
                <a:cs typeface="Arial" panose="020B0604020202020204" pitchFamily="34" charset="0"/>
              </a:rPr>
              <a:t>Make sentences simple and varied in length; avoid stringing long clauses together </a:t>
            </a:r>
          </a:p>
          <a:p>
            <a:r>
              <a:rPr lang="en-US" sz="1800" kern="100" dirty="0">
                <a:solidFill>
                  <a:schemeClr val="tx1"/>
                </a:solidFill>
                <a:effectLst/>
                <a:ea typeface="Calibri" panose="020F0502020204030204" pitchFamily="34" charset="0"/>
                <a:cs typeface="Arial" panose="020B0604020202020204" pitchFamily="34" charset="0"/>
              </a:rPr>
              <a:t>Be direct, specific, and concrete</a:t>
            </a:r>
          </a:p>
          <a:p>
            <a:r>
              <a:rPr lang="en-US" sz="1800" kern="100" dirty="0">
                <a:solidFill>
                  <a:schemeClr val="tx1"/>
                </a:solidFill>
                <a:effectLst/>
                <a:ea typeface="Calibri" panose="020F0502020204030204" pitchFamily="34" charset="0"/>
                <a:cs typeface="Arial" panose="020B0604020202020204" pitchFamily="34" charset="0"/>
              </a:rPr>
              <a:t>Give context first and incorporate definitions into the text</a:t>
            </a:r>
          </a:p>
          <a:p>
            <a:r>
              <a:rPr lang="en-US" sz="1800" kern="100" dirty="0">
                <a:solidFill>
                  <a:schemeClr val="tx1"/>
                </a:solidFill>
                <a:effectLst/>
                <a:ea typeface="Calibri" panose="020F0502020204030204" pitchFamily="34" charset="0"/>
                <a:cs typeface="Arial" panose="020B0604020202020204" pitchFamily="34" charset="0"/>
              </a:rPr>
              <a:t>Use technical terms only when readers need to know them, define acronyms in the text</a:t>
            </a:r>
            <a:endParaRPr lang="en-US" dirty="0">
              <a:solidFill>
                <a:schemeClr val="tx1"/>
              </a:solidFill>
            </a:endParaRPr>
          </a:p>
          <a:p>
            <a:endParaRPr lang="en-US" i="1" dirty="0"/>
          </a:p>
          <a:p>
            <a:endParaRPr lang="en-US" dirty="0"/>
          </a:p>
        </p:txBody>
      </p:sp>
      <p:sp>
        <p:nvSpPr>
          <p:cNvPr id="3" name="Content Placeholder 2">
            <a:extLst>
              <a:ext uri="{FF2B5EF4-FFF2-40B4-BE49-F238E27FC236}">
                <a16:creationId xmlns:a16="http://schemas.microsoft.com/office/drawing/2014/main" id="{FC924D69-DB42-92C4-D81A-B06492CB90B3}"/>
              </a:ext>
            </a:extLst>
          </p:cNvPr>
          <p:cNvSpPr>
            <a:spLocks noGrp="1"/>
          </p:cNvSpPr>
          <p:nvPr>
            <p:ph sz="quarter" idx="4"/>
          </p:nvPr>
        </p:nvSpPr>
        <p:spPr>
          <a:xfrm>
            <a:off x="6809592" y="2108500"/>
            <a:ext cx="4545796" cy="3898284"/>
          </a:xfrm>
        </p:spPr>
        <p:txBody>
          <a:bodyPr>
            <a:normAutofit/>
          </a:bodyPr>
          <a:lstStyle/>
          <a:p>
            <a:pPr marL="228600" indent="0">
              <a:buNone/>
            </a:pPr>
            <a:r>
              <a:rPr lang="en-US" b="1" dirty="0"/>
              <a:t>In general, avoid them. </a:t>
            </a:r>
            <a:r>
              <a:rPr lang="en-US" b="1" baseline="30000" dirty="0"/>
              <a:t>1, 2, 3</a:t>
            </a:r>
          </a:p>
          <a:p>
            <a:pPr marL="228600" indent="0">
              <a:buNone/>
            </a:pPr>
            <a:r>
              <a:rPr lang="en-US" baseline="30000" dirty="0"/>
              <a:t>1 </a:t>
            </a:r>
            <a:r>
              <a:rPr lang="en-US" dirty="0"/>
              <a:t>Anything you want to say should be in the text. </a:t>
            </a:r>
          </a:p>
          <a:p>
            <a:pPr marL="228600" indent="0">
              <a:buNone/>
            </a:pPr>
            <a:r>
              <a:rPr lang="en-US" baseline="30000" dirty="0"/>
              <a:t>2 </a:t>
            </a:r>
            <a:r>
              <a:rPr lang="en-US" dirty="0"/>
              <a:t>Use parentheses, colons, semicolons, etc. to separate the thoughts.</a:t>
            </a:r>
          </a:p>
          <a:p>
            <a:pPr marL="228600" indent="0">
              <a:buNone/>
            </a:pPr>
            <a:r>
              <a:rPr lang="en-US" baseline="30000" dirty="0"/>
              <a:t>3 </a:t>
            </a:r>
            <a:r>
              <a:rPr lang="en-US" dirty="0"/>
              <a:t>Use sparingly when citing to something that does not need to be looked at immediately </a:t>
            </a:r>
          </a:p>
        </p:txBody>
      </p:sp>
      <p:sp>
        <p:nvSpPr>
          <p:cNvPr id="4" name="Date Placeholder 3">
            <a:extLst>
              <a:ext uri="{FF2B5EF4-FFF2-40B4-BE49-F238E27FC236}">
                <a16:creationId xmlns:a16="http://schemas.microsoft.com/office/drawing/2014/main" id="{B49BC455-D728-F0D5-B695-84F4F9EBEB13}"/>
              </a:ext>
            </a:extLst>
          </p:cNvPr>
          <p:cNvSpPr>
            <a:spLocks noGrp="1"/>
          </p:cNvSpPr>
          <p:nvPr>
            <p:ph type="dt" sz="half" idx="10"/>
          </p:nvPr>
        </p:nvSpPr>
        <p:spPr/>
        <p:txBody>
          <a:bodyPr/>
          <a:lstStyle/>
          <a:p>
            <a:fld id="{6BEDD1B2-07EA-4EBA-AA4A-F365BECEBA46}" type="datetime1">
              <a:rPr lang="en-US" smtClean="0"/>
              <a:t>11/8/2023</a:t>
            </a:fld>
            <a:endParaRPr lang="en-US"/>
          </a:p>
        </p:txBody>
      </p:sp>
      <p:sp>
        <p:nvSpPr>
          <p:cNvPr id="5" name="Footer Placeholder 4">
            <a:extLst>
              <a:ext uri="{FF2B5EF4-FFF2-40B4-BE49-F238E27FC236}">
                <a16:creationId xmlns:a16="http://schemas.microsoft.com/office/drawing/2014/main" id="{B79758A3-2A67-4B26-65F6-584760A39164}"/>
              </a:ext>
            </a:extLst>
          </p:cNvPr>
          <p:cNvSpPr>
            <a:spLocks noGrp="1"/>
          </p:cNvSpPr>
          <p:nvPr>
            <p:ph type="ftr" sz="quarter" idx="11"/>
          </p:nvPr>
        </p:nvSpPr>
        <p:spPr/>
        <p:txBody>
          <a:bodyPr/>
          <a:lstStyle/>
          <a:p>
            <a:r>
              <a:rPr lang="en-US"/>
              <a:t>Writing for Your Audience</a:t>
            </a:r>
          </a:p>
        </p:txBody>
      </p:sp>
      <p:sp>
        <p:nvSpPr>
          <p:cNvPr id="6" name="Slide Number Placeholder 5">
            <a:extLst>
              <a:ext uri="{FF2B5EF4-FFF2-40B4-BE49-F238E27FC236}">
                <a16:creationId xmlns:a16="http://schemas.microsoft.com/office/drawing/2014/main" id="{D6C21F77-7039-9AD9-89EA-D8CDC4EB3CC3}"/>
              </a:ext>
            </a:extLst>
          </p:cNvPr>
          <p:cNvSpPr>
            <a:spLocks noGrp="1"/>
          </p:cNvSpPr>
          <p:nvPr>
            <p:ph type="sldNum" sz="quarter" idx="12"/>
          </p:nvPr>
        </p:nvSpPr>
        <p:spPr/>
        <p:txBody>
          <a:bodyPr/>
          <a:lstStyle/>
          <a:p>
            <a:fld id="{28844951-7827-47D4-8276-7DDE1FA7D85A}" type="slidenum">
              <a:rPr lang="en-US" smtClean="0"/>
              <a:t>19</a:t>
            </a:fld>
            <a:endParaRPr lang="en-US"/>
          </a:p>
        </p:txBody>
      </p:sp>
      <p:sp>
        <p:nvSpPr>
          <p:cNvPr id="7" name="Title 6">
            <a:extLst>
              <a:ext uri="{FF2B5EF4-FFF2-40B4-BE49-F238E27FC236}">
                <a16:creationId xmlns:a16="http://schemas.microsoft.com/office/drawing/2014/main" id="{31A7BBA9-BFD8-C5C2-D4E0-3B04530F51EF}"/>
              </a:ext>
            </a:extLst>
          </p:cNvPr>
          <p:cNvSpPr>
            <a:spLocks noGrp="1"/>
          </p:cNvSpPr>
          <p:nvPr>
            <p:ph type="title"/>
          </p:nvPr>
        </p:nvSpPr>
        <p:spPr>
          <a:xfrm>
            <a:off x="838200" y="681037"/>
            <a:ext cx="3825240" cy="954125"/>
          </a:xfrm>
        </p:spPr>
        <p:txBody>
          <a:bodyPr/>
          <a:lstStyle/>
          <a:p>
            <a:r>
              <a:rPr lang="en-US" dirty="0"/>
              <a:t>Readability: </a:t>
            </a:r>
          </a:p>
        </p:txBody>
      </p:sp>
      <p:sp>
        <p:nvSpPr>
          <p:cNvPr id="9" name="Text Placeholder 8">
            <a:extLst>
              <a:ext uri="{FF2B5EF4-FFF2-40B4-BE49-F238E27FC236}">
                <a16:creationId xmlns:a16="http://schemas.microsoft.com/office/drawing/2014/main" id="{79AE4A52-BF47-2444-4A48-7C5E11B5C47C}"/>
              </a:ext>
            </a:extLst>
          </p:cNvPr>
          <p:cNvSpPr>
            <a:spLocks noGrp="1"/>
          </p:cNvSpPr>
          <p:nvPr>
            <p:ph type="body" sz="quarter" idx="13"/>
          </p:nvPr>
        </p:nvSpPr>
        <p:spPr>
          <a:xfrm>
            <a:off x="7077430" y="1429154"/>
            <a:ext cx="4010120" cy="530352"/>
          </a:xfrm>
        </p:spPr>
        <p:txBody>
          <a:bodyPr/>
          <a:lstStyle/>
          <a:p>
            <a:r>
              <a:rPr lang="en-US" dirty="0"/>
              <a:t>A Note About Footnotes	</a:t>
            </a:r>
          </a:p>
        </p:txBody>
      </p:sp>
    </p:spTree>
    <p:extLst>
      <p:ext uri="{BB962C8B-B14F-4D97-AF65-F5344CB8AC3E}">
        <p14:creationId xmlns:p14="http://schemas.microsoft.com/office/powerpoint/2010/main" val="41492335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Photo of paint brush mixing colors  on a palette&#10;">
            <a:extLst>
              <a:ext uri="{FF2B5EF4-FFF2-40B4-BE49-F238E27FC236}">
                <a16:creationId xmlns:a16="http://schemas.microsoft.com/office/drawing/2014/main" id="{1BBA7D00-FBC1-4E10-8B44-A05F4AD3FA84}"/>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a:stretch/>
        </p:blipFill>
        <p:spPr>
          <a:xfrm>
            <a:off x="6096" y="484632"/>
            <a:ext cx="12179808" cy="5907024"/>
          </a:xfrm>
        </p:spPr>
      </p:pic>
      <p:sp>
        <p:nvSpPr>
          <p:cNvPr id="20" name="Title 19">
            <a:extLst>
              <a:ext uri="{FF2B5EF4-FFF2-40B4-BE49-F238E27FC236}">
                <a16:creationId xmlns:a16="http://schemas.microsoft.com/office/drawing/2014/main" id="{2DB3B99A-1BFE-45FD-89BB-94C4EC582530}"/>
              </a:ext>
            </a:extLst>
          </p:cNvPr>
          <p:cNvSpPr>
            <a:spLocks noGrp="1"/>
          </p:cNvSpPr>
          <p:nvPr>
            <p:ph type="title"/>
          </p:nvPr>
        </p:nvSpPr>
        <p:spPr>
          <a:xfrm>
            <a:off x="838200" y="1271016"/>
            <a:ext cx="7528560" cy="3749040"/>
          </a:xfrm>
        </p:spPr>
        <p:txBody>
          <a:bodyPr>
            <a:normAutofit fontScale="90000"/>
          </a:bodyPr>
          <a:lstStyle/>
          <a:p>
            <a:r>
              <a:rPr lang="en-US" dirty="0"/>
              <a:t>“We should not speak so it is possible for the audience to understand us, but so that it is impossible for them to misunderstand us.”</a:t>
            </a:r>
            <a:br>
              <a:rPr lang="en-US" dirty="0"/>
            </a:br>
            <a:endParaRPr lang="en-US" dirty="0"/>
          </a:p>
        </p:txBody>
      </p:sp>
      <p:sp>
        <p:nvSpPr>
          <p:cNvPr id="4" name="Text Placeholder 3">
            <a:extLst>
              <a:ext uri="{FF2B5EF4-FFF2-40B4-BE49-F238E27FC236}">
                <a16:creationId xmlns:a16="http://schemas.microsoft.com/office/drawing/2014/main" id="{D60D0082-0478-4749-89B1-BE87392F40F2}"/>
              </a:ext>
            </a:extLst>
          </p:cNvPr>
          <p:cNvSpPr>
            <a:spLocks noGrp="1"/>
          </p:cNvSpPr>
          <p:nvPr>
            <p:ph type="body" sz="quarter" idx="15"/>
          </p:nvPr>
        </p:nvSpPr>
        <p:spPr>
          <a:xfrm>
            <a:off x="838200" y="4835779"/>
            <a:ext cx="4800600" cy="1066800"/>
          </a:xfrm>
        </p:spPr>
        <p:txBody>
          <a:bodyPr anchor="ctr" anchorCtr="0">
            <a:normAutofit/>
          </a:bodyPr>
          <a:lstStyle/>
          <a:p>
            <a:r>
              <a:rPr lang="en-US" dirty="0"/>
              <a:t>Quintilian, 1st Century</a:t>
            </a:r>
          </a:p>
        </p:txBody>
      </p:sp>
      <p:sp>
        <p:nvSpPr>
          <p:cNvPr id="7" name="Date Placeholder 6">
            <a:extLst>
              <a:ext uri="{FF2B5EF4-FFF2-40B4-BE49-F238E27FC236}">
                <a16:creationId xmlns:a16="http://schemas.microsoft.com/office/drawing/2014/main" id="{66CB554B-73A5-4106-A48D-001C726CE46C}"/>
              </a:ext>
            </a:extLst>
          </p:cNvPr>
          <p:cNvSpPr>
            <a:spLocks noGrp="1"/>
          </p:cNvSpPr>
          <p:nvPr>
            <p:ph type="dt" sz="half" idx="10"/>
          </p:nvPr>
        </p:nvSpPr>
        <p:spPr>
          <a:xfrm>
            <a:off x="838200" y="6429375"/>
            <a:ext cx="2743200" cy="365125"/>
          </a:xfrm>
        </p:spPr>
        <p:txBody>
          <a:bodyPr/>
          <a:lstStyle/>
          <a:p>
            <a:fld id="{AD7639C5-3866-4220-9572-379349A1876F}" type="datetime1">
              <a:rPr lang="en-US" smtClean="0"/>
              <a:t>11/8/2023</a:t>
            </a:fld>
            <a:endParaRPr lang="en-US" dirty="0"/>
          </a:p>
        </p:txBody>
      </p:sp>
      <p:sp>
        <p:nvSpPr>
          <p:cNvPr id="8" name="Footer Placeholder 7">
            <a:extLst>
              <a:ext uri="{FF2B5EF4-FFF2-40B4-BE49-F238E27FC236}">
                <a16:creationId xmlns:a16="http://schemas.microsoft.com/office/drawing/2014/main" id="{2B464640-8ACA-4AEB-B9BF-A79783A19988}"/>
              </a:ext>
            </a:extLst>
          </p:cNvPr>
          <p:cNvSpPr>
            <a:spLocks noGrp="1"/>
          </p:cNvSpPr>
          <p:nvPr>
            <p:ph type="ftr" sz="quarter" idx="11"/>
          </p:nvPr>
        </p:nvSpPr>
        <p:spPr>
          <a:xfrm>
            <a:off x="4038600" y="6429375"/>
            <a:ext cx="4114800" cy="365125"/>
          </a:xfrm>
        </p:spPr>
        <p:txBody>
          <a:bodyPr/>
          <a:lstStyle/>
          <a:p>
            <a:r>
              <a:rPr lang="en-US" dirty="0"/>
              <a:t>Writing for Your Audience</a:t>
            </a:r>
          </a:p>
        </p:txBody>
      </p:sp>
      <p:sp>
        <p:nvSpPr>
          <p:cNvPr id="9" name="Slide Number Placeholder 8">
            <a:extLst>
              <a:ext uri="{FF2B5EF4-FFF2-40B4-BE49-F238E27FC236}">
                <a16:creationId xmlns:a16="http://schemas.microsoft.com/office/drawing/2014/main" id="{A36E7A03-635E-4F0D-9A7F-96B13283D131}"/>
              </a:ext>
            </a:extLst>
          </p:cNvPr>
          <p:cNvSpPr>
            <a:spLocks noGrp="1"/>
          </p:cNvSpPr>
          <p:nvPr>
            <p:ph type="sldNum" sz="quarter" idx="12"/>
          </p:nvPr>
        </p:nvSpPr>
        <p:spPr>
          <a:xfrm>
            <a:off x="8610600" y="6429375"/>
            <a:ext cx="2743200" cy="365125"/>
          </a:xfrm>
        </p:spPr>
        <p:txBody>
          <a:bodyPr/>
          <a:lstStyle/>
          <a:p>
            <a:fld id="{28844951-7827-47D4-8276-7DDE1FA7D85A}" type="slidenum">
              <a:rPr lang="en-US" smtClean="0"/>
              <a:pPr/>
              <a:t>2</a:t>
            </a:fld>
            <a:endParaRPr lang="en-US" dirty="0"/>
          </a:p>
        </p:txBody>
      </p:sp>
    </p:spTree>
    <p:extLst>
      <p:ext uri="{BB962C8B-B14F-4D97-AF65-F5344CB8AC3E}">
        <p14:creationId xmlns:p14="http://schemas.microsoft.com/office/powerpoint/2010/main" val="38000689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6D2D9-6E56-DD5C-AAFF-AE5FC2840511}"/>
              </a:ext>
            </a:extLst>
          </p:cNvPr>
          <p:cNvSpPr>
            <a:spLocks noGrp="1"/>
          </p:cNvSpPr>
          <p:nvPr>
            <p:ph type="ctrTitle"/>
          </p:nvPr>
        </p:nvSpPr>
        <p:spPr>
          <a:xfrm>
            <a:off x="819255" y="595419"/>
            <a:ext cx="5322618" cy="2387600"/>
          </a:xfrm>
        </p:spPr>
        <p:txBody>
          <a:bodyPr/>
          <a:lstStyle/>
          <a:p>
            <a:r>
              <a:rPr lang="en-US" dirty="0"/>
              <a:t>Plain Language Revolution</a:t>
            </a:r>
          </a:p>
        </p:txBody>
      </p:sp>
      <p:sp>
        <p:nvSpPr>
          <p:cNvPr id="5" name="Text Placeholder 4">
            <a:extLst>
              <a:ext uri="{FF2B5EF4-FFF2-40B4-BE49-F238E27FC236}">
                <a16:creationId xmlns:a16="http://schemas.microsoft.com/office/drawing/2014/main" id="{7046FE5C-BBC1-F789-B65A-299277880D10}"/>
              </a:ext>
            </a:extLst>
          </p:cNvPr>
          <p:cNvSpPr>
            <a:spLocks noGrp="1"/>
          </p:cNvSpPr>
          <p:nvPr>
            <p:ph type="body" sz="quarter" idx="15"/>
          </p:nvPr>
        </p:nvSpPr>
        <p:spPr>
          <a:xfrm>
            <a:off x="879593" y="2986852"/>
            <a:ext cx="4104640" cy="2468880"/>
          </a:xfrm>
        </p:spPr>
        <p:txBody>
          <a:bodyPr/>
          <a:lstStyle/>
          <a:p>
            <a:r>
              <a:rPr lang="en-US" dirty="0"/>
              <a:t>Move away from “legalese” to clear, concise language understandable by everyone</a:t>
            </a:r>
          </a:p>
        </p:txBody>
      </p:sp>
      <p:pic>
        <p:nvPicPr>
          <p:cNvPr id="4" name="Legally Blonde 611 Movie CLIP  Im Taking the Dog Dumbass 2001 HD_1080p">
            <a:hlinkClick r:id="" action="ppaction://media"/>
            <a:extLst>
              <a:ext uri="{FF2B5EF4-FFF2-40B4-BE49-F238E27FC236}">
                <a16:creationId xmlns:a16="http://schemas.microsoft.com/office/drawing/2014/main" id="{876B2596-0ADA-77EC-07DE-CA9FD38E275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239572" y="2068688"/>
            <a:ext cx="5880336" cy="3322697"/>
          </a:xfrm>
          <a:prstGeom prst="rect">
            <a:avLst/>
          </a:prstGeom>
        </p:spPr>
      </p:pic>
    </p:spTree>
    <p:extLst>
      <p:ext uri="{BB962C8B-B14F-4D97-AF65-F5344CB8AC3E}">
        <p14:creationId xmlns:p14="http://schemas.microsoft.com/office/powerpoint/2010/main" val="994652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8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Frame 13">
            <a:extLst>
              <a:ext uri="{FF2B5EF4-FFF2-40B4-BE49-F238E27FC236}">
                <a16:creationId xmlns:a16="http://schemas.microsoft.com/office/drawing/2014/main" id="{DD7EAFE6-2BB9-41FB-9CF4-588CFC708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frame">
            <a:avLst>
              <a:gd name="adj1" fmla="val 7164"/>
            </a:avLst>
          </a:prstGeom>
          <a:gradFill flip="none" rotWithShape="1">
            <a:gsLst>
              <a:gs pos="0">
                <a:schemeClr val="accent2">
                  <a:alpha val="40000"/>
                </a:schemeClr>
              </a:gs>
              <a:gs pos="100000">
                <a:schemeClr val="accent1">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ame 19">
            <a:extLst>
              <a:ext uri="{FF2B5EF4-FFF2-40B4-BE49-F238E27FC236}">
                <a16:creationId xmlns:a16="http://schemas.microsoft.com/office/drawing/2014/main" id="{19F9CD66-32FC-448F-B4C5-67D17508A2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frame">
            <a:avLst>
              <a:gd name="adj1" fmla="val 7164"/>
            </a:avLst>
          </a:prstGeom>
          <a:gradFill flip="none" rotWithShape="1">
            <a:gsLst>
              <a:gs pos="0">
                <a:schemeClr val="accent2">
                  <a:alpha val="40000"/>
                </a:schemeClr>
              </a:gs>
              <a:gs pos="100000">
                <a:schemeClr val="accent1">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8518F4-D13C-40F3-9843-13BBC3B8BDCF}"/>
              </a:ext>
            </a:extLst>
          </p:cNvPr>
          <p:cNvSpPr>
            <a:spLocks noGrp="1"/>
          </p:cNvSpPr>
          <p:nvPr>
            <p:ph type="ctrTitle"/>
          </p:nvPr>
        </p:nvSpPr>
        <p:spPr>
          <a:xfrm>
            <a:off x="838199" y="857251"/>
            <a:ext cx="4581525" cy="865223"/>
          </a:xfrm>
        </p:spPr>
        <p:txBody>
          <a:bodyPr vert="horz" lIns="91440" tIns="45720" rIns="91440" bIns="45720" rtlCol="0" anchor="b">
            <a:normAutofit/>
          </a:bodyPr>
          <a:lstStyle/>
          <a:p>
            <a:r>
              <a:rPr lang="en-US" sz="4400" dirty="0">
                <a:gradFill flip="none" rotWithShape="1">
                  <a:gsLst>
                    <a:gs pos="0">
                      <a:schemeClr val="accent5">
                        <a:alpha val="70000"/>
                      </a:schemeClr>
                    </a:gs>
                    <a:gs pos="100000">
                      <a:schemeClr val="accent1">
                        <a:alpha val="70000"/>
                      </a:schemeClr>
                    </a:gs>
                  </a:gsLst>
                  <a:lin ang="0" scaled="1"/>
                  <a:tileRect/>
                </a:gradFill>
              </a:rPr>
              <a:t>Plain Language:</a:t>
            </a:r>
          </a:p>
        </p:txBody>
      </p:sp>
      <p:sp>
        <p:nvSpPr>
          <p:cNvPr id="4" name="Content Placeholder 3">
            <a:extLst>
              <a:ext uri="{FF2B5EF4-FFF2-40B4-BE49-F238E27FC236}">
                <a16:creationId xmlns:a16="http://schemas.microsoft.com/office/drawing/2014/main" id="{FABA94CC-2803-437F-B79F-A5067E28041B}"/>
              </a:ext>
            </a:extLst>
          </p:cNvPr>
          <p:cNvSpPr>
            <a:spLocks noGrp="1"/>
          </p:cNvSpPr>
          <p:nvPr>
            <p:ph type="body" sz="quarter" idx="15"/>
          </p:nvPr>
        </p:nvSpPr>
        <p:spPr>
          <a:xfrm>
            <a:off x="769419" y="1935955"/>
            <a:ext cx="4993428" cy="4064794"/>
          </a:xfrm>
        </p:spPr>
        <p:txBody>
          <a:bodyPr vert="horz" lIns="91440" tIns="45720" rIns="91440" bIns="45720" rtlCol="0">
            <a:normAutofit/>
          </a:bodyPr>
          <a:lstStyle/>
          <a:p>
            <a:pPr marL="342900" marR="0" lvl="0" indent="-228600">
              <a:spcBef>
                <a:spcPts val="0"/>
              </a:spcBef>
              <a:spcAft>
                <a:spcPts val="0"/>
              </a:spcAft>
              <a:buFont typeface="Wingdings" panose="05000000000000000000" pitchFamily="2" charset="2"/>
              <a:buChar char="§"/>
            </a:pPr>
            <a:r>
              <a:rPr lang="en-US" sz="1800" dirty="0">
                <a:solidFill>
                  <a:schemeClr val="tx1">
                    <a:alpha val="60000"/>
                  </a:schemeClr>
                </a:solidFill>
                <a:effectLst/>
              </a:rPr>
              <a:t>Avoids verbosity, pretentions language, and tortuous sentence structures</a:t>
            </a:r>
          </a:p>
          <a:p>
            <a:pPr marL="342900" marR="0" lvl="0" indent="-228600">
              <a:spcBef>
                <a:spcPts val="0"/>
              </a:spcBef>
              <a:spcAft>
                <a:spcPts val="0"/>
              </a:spcAft>
              <a:buFont typeface="Wingdings" panose="05000000000000000000" pitchFamily="2" charset="2"/>
              <a:buChar char="§"/>
            </a:pPr>
            <a:endParaRPr lang="en-US" sz="1800" dirty="0">
              <a:solidFill>
                <a:schemeClr val="tx1">
                  <a:alpha val="60000"/>
                </a:schemeClr>
              </a:solidFill>
              <a:effectLst/>
            </a:endParaRPr>
          </a:p>
          <a:p>
            <a:pPr marL="342900" marR="0" lvl="0" indent="-228600">
              <a:spcBef>
                <a:spcPts val="0"/>
              </a:spcBef>
              <a:spcAft>
                <a:spcPts val="0"/>
              </a:spcAft>
              <a:buFont typeface="Wingdings" panose="05000000000000000000" pitchFamily="2" charset="2"/>
              <a:buChar char="§"/>
            </a:pPr>
            <a:r>
              <a:rPr lang="en-US" sz="1800" dirty="0">
                <a:solidFill>
                  <a:schemeClr val="tx1">
                    <a:alpha val="60000"/>
                  </a:schemeClr>
                </a:solidFill>
                <a:effectLst/>
              </a:rPr>
              <a:t>Includes and presents complex information in a clear and orderly way</a:t>
            </a:r>
          </a:p>
          <a:p>
            <a:pPr marL="342900" marR="0" lvl="0" indent="-228600">
              <a:spcBef>
                <a:spcPts val="0"/>
              </a:spcBef>
              <a:spcAft>
                <a:spcPts val="0"/>
              </a:spcAft>
              <a:buFont typeface="Wingdings" panose="05000000000000000000" pitchFamily="2" charset="2"/>
              <a:buChar char="§"/>
            </a:pPr>
            <a:endParaRPr lang="en-US" sz="1800" dirty="0">
              <a:solidFill>
                <a:schemeClr val="tx1">
                  <a:alpha val="60000"/>
                </a:schemeClr>
              </a:solidFill>
              <a:effectLst/>
            </a:endParaRPr>
          </a:p>
          <a:p>
            <a:pPr marL="342900" marR="0" lvl="0" indent="-228600">
              <a:spcBef>
                <a:spcPts val="0"/>
              </a:spcBef>
              <a:spcAft>
                <a:spcPts val="800"/>
              </a:spcAft>
              <a:buFont typeface="Wingdings" panose="05000000000000000000" pitchFamily="2" charset="2"/>
              <a:buChar char="§"/>
            </a:pPr>
            <a:r>
              <a:rPr lang="en-US" sz="1800" dirty="0">
                <a:solidFill>
                  <a:schemeClr val="tx1">
                    <a:alpha val="60000"/>
                  </a:schemeClr>
                </a:solidFill>
                <a:effectLst/>
              </a:rPr>
              <a:t>Is direct, easy to read, and looks like it’s meant to be read</a:t>
            </a:r>
          </a:p>
          <a:p>
            <a:pPr indent="-228600">
              <a:buFont typeface="Wingdings" panose="05000000000000000000" pitchFamily="2" charset="2"/>
              <a:buChar char="§"/>
            </a:pPr>
            <a:endParaRPr lang="en-US" sz="1800" dirty="0">
              <a:solidFill>
                <a:schemeClr val="tx2">
                  <a:alpha val="60000"/>
                </a:schemeClr>
              </a:solidFill>
            </a:endParaRPr>
          </a:p>
          <a:p>
            <a:endParaRPr lang="en-US" sz="1800" dirty="0">
              <a:solidFill>
                <a:schemeClr val="tx2">
                  <a:alpha val="60000"/>
                </a:schemeClr>
              </a:solidFill>
            </a:endParaRPr>
          </a:p>
        </p:txBody>
      </p:sp>
      <p:pic>
        <p:nvPicPr>
          <p:cNvPr id="5" name="Picture 4" descr="A cartoon of a person with a large cloud of text&#10;&#10;Description automatically generated">
            <a:extLst>
              <a:ext uri="{FF2B5EF4-FFF2-40B4-BE49-F238E27FC236}">
                <a16:creationId xmlns:a16="http://schemas.microsoft.com/office/drawing/2014/main" id="{915858D5-5CE7-F8CC-60B6-3ACE23254BB4}"/>
              </a:ext>
            </a:extLst>
          </p:cNvPr>
          <p:cNvPicPr>
            <a:picLocks noChangeAspect="1"/>
          </p:cNvPicPr>
          <p:nvPr/>
        </p:nvPicPr>
        <p:blipFill rotWithShape="1">
          <a:blip r:embed="rId3"/>
          <a:srcRect l="4378" r="288" b="-1"/>
          <a:stretch/>
        </p:blipFill>
        <p:spPr>
          <a:xfrm>
            <a:off x="6096000" y="488577"/>
            <a:ext cx="5606425" cy="5880845"/>
          </a:xfrm>
          <a:prstGeom prst="rect">
            <a:avLst/>
          </a:prstGeom>
        </p:spPr>
      </p:pic>
      <p:sp>
        <p:nvSpPr>
          <p:cNvPr id="7" name="Date Placeholder 6">
            <a:extLst>
              <a:ext uri="{FF2B5EF4-FFF2-40B4-BE49-F238E27FC236}">
                <a16:creationId xmlns:a16="http://schemas.microsoft.com/office/drawing/2014/main" id="{A7FD409D-82CA-4A05-9EF1-71EEFF9420DE}"/>
              </a:ext>
            </a:extLst>
          </p:cNvPr>
          <p:cNvSpPr>
            <a:spLocks noGrp="1"/>
          </p:cNvSpPr>
          <p:nvPr>
            <p:ph type="dt" sz="half" idx="4294967295"/>
          </p:nvPr>
        </p:nvSpPr>
        <p:spPr>
          <a:xfrm>
            <a:off x="838200" y="6429375"/>
            <a:ext cx="2743200" cy="365125"/>
          </a:xfrm>
        </p:spPr>
        <p:txBody>
          <a:bodyPr vert="horz" lIns="91440" tIns="45720" rIns="91440" bIns="45720" rtlCol="0" anchor="ctr">
            <a:normAutofit/>
          </a:bodyPr>
          <a:lstStyle/>
          <a:p>
            <a:pPr>
              <a:spcAft>
                <a:spcPts val="600"/>
              </a:spcAft>
            </a:pPr>
            <a:fld id="{D6D480E0-811A-4CB9-9E29-6105070C9ABF}" type="datetime1">
              <a:rPr lang="en-US" smtClean="0"/>
              <a:t>11/8/2023</a:t>
            </a:fld>
            <a:endParaRPr lang="en-US"/>
          </a:p>
        </p:txBody>
      </p:sp>
      <p:sp>
        <p:nvSpPr>
          <p:cNvPr id="8" name="Footer Placeholder 7">
            <a:extLst>
              <a:ext uri="{FF2B5EF4-FFF2-40B4-BE49-F238E27FC236}">
                <a16:creationId xmlns:a16="http://schemas.microsoft.com/office/drawing/2014/main" id="{CDD187DA-D1E6-4203-8426-B028CDCA5BAF}"/>
              </a:ext>
            </a:extLst>
          </p:cNvPr>
          <p:cNvSpPr>
            <a:spLocks noGrp="1"/>
          </p:cNvSpPr>
          <p:nvPr>
            <p:ph type="ftr" sz="quarter" idx="4294967295"/>
          </p:nvPr>
        </p:nvSpPr>
        <p:spPr>
          <a:xfrm>
            <a:off x="4038600" y="6429375"/>
            <a:ext cx="4114800" cy="365125"/>
          </a:xfrm>
        </p:spPr>
        <p:txBody>
          <a:bodyPr vert="horz" lIns="91440" tIns="45720" rIns="91440" bIns="45720" rtlCol="0" anchor="ctr">
            <a:normAutofit/>
          </a:bodyPr>
          <a:lstStyle/>
          <a:p>
            <a:pPr>
              <a:spcAft>
                <a:spcPts val="600"/>
              </a:spcAft>
            </a:pPr>
            <a:r>
              <a:rPr lang="en-US" kern="1200" cap="all" spc="150" baseline="0">
                <a:solidFill>
                  <a:srgbClr val="FFFFFF"/>
                </a:solidFill>
                <a:latin typeface="+mn-lt"/>
                <a:ea typeface="+mn-ea"/>
                <a:cs typeface="+mn-cs"/>
              </a:rPr>
              <a:t>Writing for Your Audience</a:t>
            </a:r>
          </a:p>
        </p:txBody>
      </p:sp>
      <p:sp>
        <p:nvSpPr>
          <p:cNvPr id="9" name="Slide Number Placeholder 8">
            <a:extLst>
              <a:ext uri="{FF2B5EF4-FFF2-40B4-BE49-F238E27FC236}">
                <a16:creationId xmlns:a16="http://schemas.microsoft.com/office/drawing/2014/main" id="{7BD57D52-635E-45A8-AB12-6DAF783169CA}"/>
              </a:ext>
            </a:extLst>
          </p:cNvPr>
          <p:cNvSpPr>
            <a:spLocks noGrp="1"/>
          </p:cNvSpPr>
          <p:nvPr>
            <p:ph type="sldNum" sz="quarter" idx="4294967295"/>
          </p:nvPr>
        </p:nvSpPr>
        <p:spPr>
          <a:xfrm>
            <a:off x="8610600" y="6429375"/>
            <a:ext cx="2743200" cy="365125"/>
          </a:xfrm>
        </p:spPr>
        <p:txBody>
          <a:bodyPr vert="horz" lIns="91440" tIns="45720" rIns="91440" bIns="45720" rtlCol="0" anchor="ctr">
            <a:normAutofit/>
          </a:bodyPr>
          <a:lstStyle/>
          <a:p>
            <a:pPr>
              <a:spcAft>
                <a:spcPts val="600"/>
              </a:spcAft>
            </a:pPr>
            <a:fld id="{28844951-7827-47D4-8276-7DDE1FA7D85A}" type="slidenum">
              <a:rPr lang="en-US" smtClean="0"/>
              <a:pPr>
                <a:spcAft>
                  <a:spcPts val="600"/>
                </a:spcAft>
              </a:pPr>
              <a:t>21</a:t>
            </a:fld>
            <a:endParaRPr lang="en-US"/>
          </a:p>
        </p:txBody>
      </p:sp>
    </p:spTree>
    <p:extLst>
      <p:ext uri="{BB962C8B-B14F-4D97-AF65-F5344CB8AC3E}">
        <p14:creationId xmlns:p14="http://schemas.microsoft.com/office/powerpoint/2010/main" val="14484719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156BF01-43D3-3D23-BEF8-84FE31114610}"/>
              </a:ext>
            </a:extLst>
          </p:cNvPr>
          <p:cNvSpPr/>
          <p:nvPr/>
        </p:nvSpPr>
        <p:spPr>
          <a:xfrm>
            <a:off x="0" y="472440"/>
            <a:ext cx="12192000" cy="5908040"/>
          </a:xfrm>
          <a:prstGeom prst="rect">
            <a:avLst/>
          </a:prstGeom>
          <a:solidFill>
            <a:srgbClr val="1EBE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740CD0C1-DB7F-7242-FA70-C22396F9CCCB}"/>
              </a:ext>
            </a:extLst>
          </p:cNvPr>
          <p:cNvSpPr>
            <a:spLocks noGrp="1"/>
          </p:cNvSpPr>
          <p:nvPr>
            <p:ph type="title"/>
          </p:nvPr>
        </p:nvSpPr>
        <p:spPr>
          <a:xfrm>
            <a:off x="838200" y="1271016"/>
            <a:ext cx="4800600" cy="1675384"/>
          </a:xfrm>
        </p:spPr>
        <p:txBody>
          <a:bodyPr/>
          <a:lstStyle/>
          <a:p>
            <a:r>
              <a:rPr lang="en-US" dirty="0"/>
              <a:t>Plain is Professional</a:t>
            </a:r>
          </a:p>
        </p:txBody>
      </p:sp>
      <p:sp>
        <p:nvSpPr>
          <p:cNvPr id="4" name="Text Placeholder 3">
            <a:extLst>
              <a:ext uri="{FF2B5EF4-FFF2-40B4-BE49-F238E27FC236}">
                <a16:creationId xmlns:a16="http://schemas.microsoft.com/office/drawing/2014/main" id="{156B4943-E8E6-BA4C-E116-71277F4D2387}"/>
              </a:ext>
            </a:extLst>
          </p:cNvPr>
          <p:cNvSpPr>
            <a:spLocks noGrp="1"/>
          </p:cNvSpPr>
          <p:nvPr>
            <p:ph type="body" sz="quarter" idx="15"/>
          </p:nvPr>
        </p:nvSpPr>
        <p:spPr>
          <a:xfrm>
            <a:off x="838200" y="3083560"/>
            <a:ext cx="4800600" cy="2819019"/>
          </a:xfrm>
        </p:spPr>
        <p:txBody>
          <a:bodyPr>
            <a:normAutofit/>
          </a:bodyPr>
          <a:lstStyle/>
          <a:p>
            <a:pPr marL="0">
              <a:lnSpc>
                <a:spcPct val="107000"/>
              </a:lnSpc>
              <a:spcBef>
                <a:spcPts val="0"/>
              </a:spcBef>
              <a:spcAft>
                <a:spcPts val="800"/>
              </a:spcAft>
            </a:pPr>
            <a:r>
              <a:rPr lang="en-US" sz="1800" kern="100" dirty="0">
                <a:solidFill>
                  <a:srgbClr val="222222"/>
                </a:solidFill>
                <a:effectLst/>
                <a:latin typeface="Constantia" panose="02030602050306030303" pitchFamily="18" charset="0"/>
                <a:ea typeface="Calibri" panose="020F0502020204030204" pitchFamily="34" charset="0"/>
                <a:cs typeface="Arial" panose="020B0604020202020204" pitchFamily="34" charset="0"/>
              </a:rPr>
              <a:t>“You achieve plain English when you use the simplest, most straightforward way of expressing an idea. You can still choose interesting words, but you’ll avoid fancy ones that have everyday replacements meaning precisely the same thing.”</a:t>
            </a:r>
          </a:p>
          <a:p>
            <a:pPr marL="228600" lvl="1">
              <a:lnSpc>
                <a:spcPct val="107000"/>
              </a:lnSpc>
              <a:spcBef>
                <a:spcPts val="0"/>
              </a:spcBef>
              <a:spcAft>
                <a:spcPts val="800"/>
              </a:spcAft>
            </a:pPr>
            <a:r>
              <a:rPr lang="en-US" sz="1400" kern="100" dirty="0">
                <a:solidFill>
                  <a:srgbClr val="222222"/>
                </a:solidFill>
                <a:effectLst/>
                <a:latin typeface="Constantia" panose="02030602050306030303" pitchFamily="18" charset="0"/>
                <a:ea typeface="Calibri" panose="020F0502020204030204" pitchFamily="34" charset="0"/>
                <a:cs typeface="Arial" panose="020B0604020202020204" pitchFamily="34" charset="0"/>
              </a:rPr>
              <a:t>Garner, </a:t>
            </a:r>
            <a:r>
              <a:rPr lang="en-US" sz="1400" i="1" kern="100" dirty="0">
                <a:solidFill>
                  <a:srgbClr val="222222"/>
                </a:solidFill>
                <a:effectLst/>
                <a:latin typeface="Constantia" panose="02030602050306030303" pitchFamily="18" charset="0"/>
                <a:ea typeface="Calibri" panose="020F0502020204030204" pitchFamily="34" charset="0"/>
                <a:cs typeface="Arial" panose="020B0604020202020204" pitchFamily="34" charset="0"/>
              </a:rPr>
              <a:t>Legal Writing in Plain English</a:t>
            </a:r>
            <a:r>
              <a:rPr lang="en-US" sz="1400" kern="100" dirty="0">
                <a:solidFill>
                  <a:srgbClr val="222222"/>
                </a:solidFill>
                <a:effectLst/>
                <a:latin typeface="Constantia" panose="02030602050306030303" pitchFamily="18" charset="0"/>
                <a:ea typeface="Calibri" panose="020F0502020204030204" pitchFamily="34" charset="0"/>
                <a:cs typeface="Arial" panose="020B0604020202020204" pitchFamily="34" charset="0"/>
              </a:rPr>
              <a:t>, p. xiv</a:t>
            </a:r>
          </a:p>
          <a:p>
            <a:endParaRPr lang="en-US" dirty="0"/>
          </a:p>
        </p:txBody>
      </p:sp>
      <p:sp>
        <p:nvSpPr>
          <p:cNvPr id="5" name="Date Placeholder 4">
            <a:extLst>
              <a:ext uri="{FF2B5EF4-FFF2-40B4-BE49-F238E27FC236}">
                <a16:creationId xmlns:a16="http://schemas.microsoft.com/office/drawing/2014/main" id="{2B428CB4-0F53-BAB8-7026-D00E1B1E2EF4}"/>
              </a:ext>
            </a:extLst>
          </p:cNvPr>
          <p:cNvSpPr>
            <a:spLocks noGrp="1"/>
          </p:cNvSpPr>
          <p:nvPr>
            <p:ph type="dt" sz="half" idx="10"/>
          </p:nvPr>
        </p:nvSpPr>
        <p:spPr/>
        <p:txBody>
          <a:bodyPr/>
          <a:lstStyle/>
          <a:p>
            <a:fld id="{0FD61A85-A472-4C7B-9431-782CF2C3F2AE}" type="datetime1">
              <a:rPr lang="en-US" smtClean="0"/>
              <a:t>11/8/2023</a:t>
            </a:fld>
            <a:endParaRPr lang="en-US"/>
          </a:p>
        </p:txBody>
      </p:sp>
      <p:sp>
        <p:nvSpPr>
          <p:cNvPr id="6" name="Footer Placeholder 5">
            <a:extLst>
              <a:ext uri="{FF2B5EF4-FFF2-40B4-BE49-F238E27FC236}">
                <a16:creationId xmlns:a16="http://schemas.microsoft.com/office/drawing/2014/main" id="{C7FD60A2-4D3C-FD36-35CE-0B34E9B8D80A}"/>
              </a:ext>
            </a:extLst>
          </p:cNvPr>
          <p:cNvSpPr>
            <a:spLocks noGrp="1"/>
          </p:cNvSpPr>
          <p:nvPr>
            <p:ph type="ftr" sz="quarter" idx="11"/>
          </p:nvPr>
        </p:nvSpPr>
        <p:spPr/>
        <p:txBody>
          <a:bodyPr/>
          <a:lstStyle/>
          <a:p>
            <a:r>
              <a:rPr lang="en-US"/>
              <a:t>Writing for Your Audience</a:t>
            </a:r>
          </a:p>
        </p:txBody>
      </p:sp>
      <p:sp>
        <p:nvSpPr>
          <p:cNvPr id="7" name="Slide Number Placeholder 6">
            <a:extLst>
              <a:ext uri="{FF2B5EF4-FFF2-40B4-BE49-F238E27FC236}">
                <a16:creationId xmlns:a16="http://schemas.microsoft.com/office/drawing/2014/main" id="{DC6654E6-D3D8-A925-C378-8E3F079BD365}"/>
              </a:ext>
            </a:extLst>
          </p:cNvPr>
          <p:cNvSpPr>
            <a:spLocks noGrp="1"/>
          </p:cNvSpPr>
          <p:nvPr>
            <p:ph type="sldNum" sz="quarter" idx="12"/>
          </p:nvPr>
        </p:nvSpPr>
        <p:spPr/>
        <p:txBody>
          <a:bodyPr/>
          <a:lstStyle/>
          <a:p>
            <a:fld id="{28844951-7827-47D4-8276-7DDE1FA7D85A}" type="slidenum">
              <a:rPr lang="en-US" smtClean="0"/>
              <a:t>22</a:t>
            </a:fld>
            <a:endParaRPr lang="en-US"/>
          </a:p>
        </p:txBody>
      </p:sp>
      <p:pic>
        <p:nvPicPr>
          <p:cNvPr id="2" name="Cross Examination  IT Crowd s04e06  Reynholm vs Reynholm_360p">
            <a:hlinkClick r:id="" action="ppaction://media"/>
            <a:extLst>
              <a:ext uri="{FF2B5EF4-FFF2-40B4-BE49-F238E27FC236}">
                <a16:creationId xmlns:a16="http://schemas.microsoft.com/office/drawing/2014/main" id="{463EDDC1-B1EC-94E8-D2B5-AA641617967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095646" y="1814688"/>
            <a:ext cx="5466410" cy="3087512"/>
          </a:xfrm>
          <a:prstGeom prst="rect">
            <a:avLst/>
          </a:prstGeom>
        </p:spPr>
      </p:pic>
    </p:spTree>
    <p:extLst>
      <p:ext uri="{BB962C8B-B14F-4D97-AF65-F5344CB8AC3E}">
        <p14:creationId xmlns:p14="http://schemas.microsoft.com/office/powerpoint/2010/main" val="740292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5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C5DD2D9-C124-19EC-F9CC-09ED0A6DAC04}"/>
              </a:ext>
            </a:extLst>
          </p:cNvPr>
          <p:cNvSpPr>
            <a:spLocks noGrp="1"/>
          </p:cNvSpPr>
          <p:nvPr>
            <p:ph sz="half" idx="2"/>
          </p:nvPr>
        </p:nvSpPr>
        <p:spPr/>
        <p:txBody>
          <a:bodyPr>
            <a:normAutofit fontScale="92500" lnSpcReduction="20000"/>
          </a:bodyPr>
          <a:lstStyle/>
          <a:p>
            <a:r>
              <a:rPr lang="en-US" dirty="0">
                <a:solidFill>
                  <a:srgbClr val="000000"/>
                </a:solidFill>
                <a:effectLst/>
                <a:latin typeface="Source Sans Pro" panose="020B0503030403020204" pitchFamily="34" charset="0"/>
              </a:rPr>
              <a:t>The appellant, by an order extending the time to file his transcript, made by the district judge of Chaves county, was given until the 17th day of February, 1912, to file such transcript. The transcript was filed with the clerk of this court on the 3d day of February, 1912, and within the time allowed; but no assignment of errors was filed, and on the 12th day of March thereafter, and after the expiration of the return day, appellee filed a motion to dismiss the appeal, because of the failure to file assignment of errors. </a:t>
            </a:r>
            <a:br>
              <a:rPr lang="en-US" dirty="0">
                <a:solidFill>
                  <a:srgbClr val="000000"/>
                </a:solidFill>
                <a:effectLst/>
                <a:latin typeface="Source Sans Pro" panose="020B0503030403020204" pitchFamily="34" charset="0"/>
              </a:rPr>
            </a:br>
            <a:br>
              <a:rPr lang="en-US" dirty="0">
                <a:solidFill>
                  <a:srgbClr val="000000"/>
                </a:solidFill>
                <a:effectLst/>
                <a:latin typeface="Source Sans Pro" panose="020B0503030403020204" pitchFamily="34" charset="0"/>
              </a:rPr>
            </a:br>
            <a:r>
              <a:rPr lang="en-US" i="1" dirty="0">
                <a:solidFill>
                  <a:srgbClr val="3D3D3D"/>
                </a:solidFill>
                <a:effectLst/>
                <a:latin typeface="Source Sans Pro" panose="020B0503030403020204" pitchFamily="34" charset="0"/>
              </a:rPr>
              <a:t>Lund v. Gilbert</a:t>
            </a:r>
            <a:r>
              <a:rPr lang="en-US" dirty="0">
                <a:solidFill>
                  <a:srgbClr val="000000"/>
                </a:solidFill>
                <a:effectLst/>
                <a:latin typeface="Source Sans Pro" panose="020B0503030403020204" pitchFamily="34" charset="0"/>
              </a:rPr>
              <a:t>, 1912-NMSC-029, ¶ 1, 17 N.M. 265, 125 P. 602, 603</a:t>
            </a:r>
          </a:p>
          <a:p>
            <a:endParaRPr lang="en-US" dirty="0"/>
          </a:p>
        </p:txBody>
      </p:sp>
      <p:sp>
        <p:nvSpPr>
          <p:cNvPr id="3" name="Content Placeholder 2">
            <a:extLst>
              <a:ext uri="{FF2B5EF4-FFF2-40B4-BE49-F238E27FC236}">
                <a16:creationId xmlns:a16="http://schemas.microsoft.com/office/drawing/2014/main" id="{6D001C2C-5C52-6090-37F4-9EFFA80242D9}"/>
              </a:ext>
            </a:extLst>
          </p:cNvPr>
          <p:cNvSpPr>
            <a:spLocks noGrp="1"/>
          </p:cNvSpPr>
          <p:nvPr>
            <p:ph sz="quarter" idx="4"/>
          </p:nvPr>
        </p:nvSpPr>
        <p:spPr/>
        <p:txBody>
          <a:bodyPr>
            <a:normAutofit lnSpcReduction="10000"/>
          </a:bodyPr>
          <a:lstStyle/>
          <a:p>
            <a:r>
              <a:rPr lang="en-US" dirty="0"/>
              <a:t>The Court in Chaves county granted Appellant additional time to file the record proper of the case. The Court gave a deadline of February 17, 1912, but Appellant filed it on February 3, 1912, which was within the time ordered by the Court. However, Appellant did not include assignments of error. Then, on March 12, after the deadline provided by the Court, Appellee moved to dismiss due to Appellant failing to file the assignments of error within the time allocated by the Court. </a:t>
            </a:r>
          </a:p>
          <a:p>
            <a:endParaRPr lang="en-US" dirty="0"/>
          </a:p>
          <a:p>
            <a:endParaRPr lang="en-US" dirty="0"/>
          </a:p>
          <a:p>
            <a:endParaRPr lang="en-US" dirty="0"/>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F5A86914-316C-4BD5-514B-43C19E9D3F0E}"/>
              </a:ext>
            </a:extLst>
          </p:cNvPr>
          <p:cNvSpPr>
            <a:spLocks noGrp="1"/>
          </p:cNvSpPr>
          <p:nvPr>
            <p:ph type="dt" sz="half" idx="10"/>
          </p:nvPr>
        </p:nvSpPr>
        <p:spPr/>
        <p:txBody>
          <a:bodyPr/>
          <a:lstStyle/>
          <a:p>
            <a:fld id="{7B2DB716-DB85-4035-97DD-B2D4C2B5B87A}" type="datetime1">
              <a:rPr lang="en-US" smtClean="0"/>
              <a:t>11/8/2023</a:t>
            </a:fld>
            <a:endParaRPr lang="en-US"/>
          </a:p>
        </p:txBody>
      </p:sp>
      <p:sp>
        <p:nvSpPr>
          <p:cNvPr id="5" name="Footer Placeholder 4">
            <a:extLst>
              <a:ext uri="{FF2B5EF4-FFF2-40B4-BE49-F238E27FC236}">
                <a16:creationId xmlns:a16="http://schemas.microsoft.com/office/drawing/2014/main" id="{3AFD476F-3EF9-8DEE-A4B0-EEB13FAA142F}"/>
              </a:ext>
            </a:extLst>
          </p:cNvPr>
          <p:cNvSpPr>
            <a:spLocks noGrp="1"/>
          </p:cNvSpPr>
          <p:nvPr>
            <p:ph type="ftr" sz="quarter" idx="11"/>
          </p:nvPr>
        </p:nvSpPr>
        <p:spPr/>
        <p:txBody>
          <a:bodyPr/>
          <a:lstStyle/>
          <a:p>
            <a:r>
              <a:rPr lang="en-US"/>
              <a:t>Writing for Your Audience</a:t>
            </a:r>
          </a:p>
        </p:txBody>
      </p:sp>
      <p:sp>
        <p:nvSpPr>
          <p:cNvPr id="6" name="Slide Number Placeholder 5">
            <a:extLst>
              <a:ext uri="{FF2B5EF4-FFF2-40B4-BE49-F238E27FC236}">
                <a16:creationId xmlns:a16="http://schemas.microsoft.com/office/drawing/2014/main" id="{08658F4A-8888-97B2-9AB1-B89138FFDBB9}"/>
              </a:ext>
            </a:extLst>
          </p:cNvPr>
          <p:cNvSpPr>
            <a:spLocks noGrp="1"/>
          </p:cNvSpPr>
          <p:nvPr>
            <p:ph type="sldNum" sz="quarter" idx="12"/>
          </p:nvPr>
        </p:nvSpPr>
        <p:spPr/>
        <p:txBody>
          <a:bodyPr/>
          <a:lstStyle/>
          <a:p>
            <a:fld id="{28844951-7827-47D4-8276-7DDE1FA7D85A}" type="slidenum">
              <a:rPr lang="en-US" smtClean="0"/>
              <a:t>23</a:t>
            </a:fld>
            <a:endParaRPr lang="en-US"/>
          </a:p>
        </p:txBody>
      </p:sp>
      <p:sp>
        <p:nvSpPr>
          <p:cNvPr id="8" name="Text Placeholder 7">
            <a:extLst>
              <a:ext uri="{FF2B5EF4-FFF2-40B4-BE49-F238E27FC236}">
                <a16:creationId xmlns:a16="http://schemas.microsoft.com/office/drawing/2014/main" id="{43BA68B1-0E39-6C0A-29BE-A64D775C5292}"/>
              </a:ext>
            </a:extLst>
          </p:cNvPr>
          <p:cNvSpPr>
            <a:spLocks noGrp="1"/>
          </p:cNvSpPr>
          <p:nvPr>
            <p:ph type="body" idx="1"/>
          </p:nvPr>
        </p:nvSpPr>
        <p:spPr/>
        <p:txBody>
          <a:bodyPr/>
          <a:lstStyle/>
          <a:p>
            <a:r>
              <a:rPr lang="en-US" dirty="0"/>
              <a:t>Original “legalese”</a:t>
            </a:r>
          </a:p>
        </p:txBody>
      </p:sp>
      <p:sp>
        <p:nvSpPr>
          <p:cNvPr id="9" name="Text Placeholder 8">
            <a:extLst>
              <a:ext uri="{FF2B5EF4-FFF2-40B4-BE49-F238E27FC236}">
                <a16:creationId xmlns:a16="http://schemas.microsoft.com/office/drawing/2014/main" id="{45E4CFDD-7317-1032-1D97-C65103BC5BF6}"/>
              </a:ext>
            </a:extLst>
          </p:cNvPr>
          <p:cNvSpPr>
            <a:spLocks noGrp="1"/>
          </p:cNvSpPr>
          <p:nvPr>
            <p:ph type="body" sz="quarter" idx="13"/>
          </p:nvPr>
        </p:nvSpPr>
        <p:spPr/>
        <p:txBody>
          <a:bodyPr/>
          <a:lstStyle/>
          <a:p>
            <a:r>
              <a:rPr lang="en-US" dirty="0"/>
              <a:t>Plain Language</a:t>
            </a:r>
          </a:p>
        </p:txBody>
      </p:sp>
      <p:sp>
        <p:nvSpPr>
          <p:cNvPr id="11" name="TextBox 10">
            <a:extLst>
              <a:ext uri="{FF2B5EF4-FFF2-40B4-BE49-F238E27FC236}">
                <a16:creationId xmlns:a16="http://schemas.microsoft.com/office/drawing/2014/main" id="{1E57F604-46B7-D8C6-87D2-27F0D2040EDD}"/>
              </a:ext>
            </a:extLst>
          </p:cNvPr>
          <p:cNvSpPr txBox="1"/>
          <p:nvPr/>
        </p:nvSpPr>
        <p:spPr>
          <a:xfrm>
            <a:off x="978195" y="742702"/>
            <a:ext cx="9129823" cy="707886"/>
          </a:xfrm>
          <a:prstGeom prst="rect">
            <a:avLst/>
          </a:prstGeom>
          <a:noFill/>
        </p:spPr>
        <p:txBody>
          <a:bodyPr wrap="square" rtlCol="0">
            <a:spAutoFit/>
          </a:bodyPr>
          <a:lstStyle/>
          <a:p>
            <a:r>
              <a:rPr lang="en-US" sz="4000" dirty="0">
                <a:gradFill flip="none" rotWithShape="1">
                  <a:gsLst>
                    <a:gs pos="0">
                      <a:srgbClr val="7162FE"/>
                    </a:gs>
                    <a:gs pos="100000">
                      <a:srgbClr val="F900A0">
                        <a:alpha val="70000"/>
                      </a:srgbClr>
                    </a:gs>
                  </a:gsLst>
                  <a:lin ang="0" scaled="1"/>
                  <a:tileRect/>
                </a:gradFill>
                <a:latin typeface="Sabon Next LT"/>
                <a:cs typeface="Angsana New" panose="02020603050405020304" pitchFamily="18" charset="-34"/>
              </a:rPr>
              <a:t>Clear, concise language conveys meaning</a:t>
            </a:r>
            <a:endParaRPr lang="en-US" sz="4000" dirty="0"/>
          </a:p>
        </p:txBody>
      </p:sp>
    </p:spTree>
    <p:extLst>
      <p:ext uri="{BB962C8B-B14F-4D97-AF65-F5344CB8AC3E}">
        <p14:creationId xmlns:p14="http://schemas.microsoft.com/office/powerpoint/2010/main" val="427007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3" grpId="0" build="p"/>
      <p:bldP spid="8" grpId="0" build="p"/>
      <p:bldP spid="9"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A7A6A4C2-A0E4-6735-8826-B41131FF08B4}"/>
              </a:ext>
            </a:extLst>
          </p:cNvPr>
          <p:cNvSpPr/>
          <p:nvPr/>
        </p:nvSpPr>
        <p:spPr>
          <a:xfrm>
            <a:off x="6245227" y="1032256"/>
            <a:ext cx="4814886" cy="914400"/>
          </a:xfrm>
          <a:prstGeom prst="roundRect">
            <a:avLst/>
          </a:prstGeom>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FD3623A1-5457-9929-3752-F49BADF6A9D8}"/>
              </a:ext>
            </a:extLst>
          </p:cNvPr>
          <p:cNvSpPr/>
          <p:nvPr/>
        </p:nvSpPr>
        <p:spPr>
          <a:xfrm>
            <a:off x="863601" y="1032256"/>
            <a:ext cx="4814886" cy="914400"/>
          </a:xfrm>
          <a:prstGeom prst="roundRect">
            <a:avLst/>
          </a:prstGeom>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 name="Content Placeholder 1">
            <a:extLst>
              <a:ext uri="{FF2B5EF4-FFF2-40B4-BE49-F238E27FC236}">
                <a16:creationId xmlns:a16="http://schemas.microsoft.com/office/drawing/2014/main" id="{70BBA34C-6D0A-381D-1030-4C920F2940F8}"/>
              </a:ext>
            </a:extLst>
          </p:cNvPr>
          <p:cNvSpPr>
            <a:spLocks noGrp="1"/>
          </p:cNvSpPr>
          <p:nvPr>
            <p:ph sz="half" idx="2"/>
          </p:nvPr>
        </p:nvSpPr>
        <p:spPr>
          <a:xfrm>
            <a:off x="887414" y="2216075"/>
            <a:ext cx="4867928" cy="1445034"/>
          </a:xfrm>
          <a:prstGeom prst="roundRect">
            <a:avLst/>
          </a:prstGeom>
        </p:spPr>
        <p:style>
          <a:lnRef idx="2">
            <a:schemeClr val="accent1"/>
          </a:lnRef>
          <a:fillRef idx="1">
            <a:schemeClr val="lt1"/>
          </a:fillRef>
          <a:effectRef idx="0">
            <a:schemeClr val="accent1"/>
          </a:effectRef>
          <a:fontRef idx="minor">
            <a:schemeClr val="dk1"/>
          </a:fontRef>
        </p:style>
        <p:txBody>
          <a:bodyPr>
            <a:normAutofit/>
          </a:bodyPr>
          <a:lstStyle/>
          <a:p>
            <a:pPr marL="114300" indent="0">
              <a:lnSpc>
                <a:spcPct val="107000"/>
              </a:lnSpc>
              <a:spcBef>
                <a:spcPts val="0"/>
              </a:spcBef>
              <a:buNone/>
            </a:pPr>
            <a:r>
              <a:rPr lang="en-US" kern="100" dirty="0">
                <a:solidFill>
                  <a:srgbClr val="222222"/>
                </a:solidFill>
                <a:latin typeface="Constantia" panose="02030602050306030303" pitchFamily="18" charset="0"/>
                <a:ea typeface="Calibri" panose="020F0502020204030204" pitchFamily="34" charset="0"/>
                <a:cs typeface="Arial" panose="020B0604020202020204" pitchFamily="34" charset="0"/>
              </a:rPr>
              <a:t>“</a:t>
            </a:r>
            <a:r>
              <a:rPr lang="en-US" kern="100" dirty="0">
                <a:solidFill>
                  <a:srgbClr val="222222"/>
                </a:solidFill>
                <a:effectLst/>
                <a:latin typeface="Constantia" panose="02030602050306030303" pitchFamily="18" charset="0"/>
                <a:ea typeface="Calibri" panose="020F0502020204030204" pitchFamily="34" charset="0"/>
                <a:cs typeface="Arial" panose="020B0604020202020204" pitchFamily="34" charset="0"/>
              </a:rPr>
              <a:t>The Commission regulates utilities.”</a:t>
            </a:r>
          </a:p>
          <a:p>
            <a:pPr marL="114300" indent="0">
              <a:lnSpc>
                <a:spcPct val="107000"/>
              </a:lnSpc>
              <a:spcBef>
                <a:spcPts val="0"/>
              </a:spcBef>
              <a:buNone/>
            </a:pPr>
            <a:endParaRPr lang="en-US" kern="100" dirty="0">
              <a:solidFill>
                <a:srgbClr val="222222"/>
              </a:solidFill>
              <a:latin typeface="Constantia" panose="02030602050306030303" pitchFamily="18" charset="0"/>
              <a:ea typeface="Calibri" panose="020F0502020204030204" pitchFamily="34" charset="0"/>
              <a:cs typeface="Arial" panose="020B0604020202020204" pitchFamily="34" charset="0"/>
            </a:endParaRPr>
          </a:p>
          <a:p>
            <a:pPr marL="114300" indent="0">
              <a:lnSpc>
                <a:spcPct val="107000"/>
              </a:lnSpc>
              <a:spcBef>
                <a:spcPts val="0"/>
              </a:spcBef>
              <a:buNone/>
            </a:pPr>
            <a:r>
              <a:rPr lang="en-US" kern="100" dirty="0">
                <a:solidFill>
                  <a:srgbClr val="222222"/>
                </a:solidFill>
                <a:latin typeface="Constantia" panose="02030602050306030303" pitchFamily="18" charset="0"/>
                <a:ea typeface="Calibri" panose="020F0502020204030204" pitchFamily="34" charset="0"/>
                <a:cs typeface="Arial" panose="020B0604020202020204" pitchFamily="34" charset="0"/>
              </a:rPr>
              <a:t>T</a:t>
            </a:r>
            <a:r>
              <a:rPr lang="en-US" kern="100" dirty="0">
                <a:solidFill>
                  <a:srgbClr val="222222"/>
                </a:solidFill>
                <a:effectLst/>
                <a:latin typeface="Constantia" panose="02030602050306030303" pitchFamily="18" charset="0"/>
                <a:ea typeface="Calibri" panose="020F0502020204030204" pitchFamily="34" charset="0"/>
                <a:cs typeface="Arial" panose="020B0604020202020204" pitchFamily="34" charset="0"/>
              </a:rPr>
              <a:t>he subject is the Commission and performs the action on the object</a:t>
            </a:r>
          </a:p>
          <a:p>
            <a:endParaRPr lang="en-US" dirty="0"/>
          </a:p>
        </p:txBody>
      </p:sp>
      <p:sp>
        <p:nvSpPr>
          <p:cNvPr id="3" name="Content Placeholder 2">
            <a:extLst>
              <a:ext uri="{FF2B5EF4-FFF2-40B4-BE49-F238E27FC236}">
                <a16:creationId xmlns:a16="http://schemas.microsoft.com/office/drawing/2014/main" id="{48AD4AA9-F2C2-1FFE-41B1-8E1B49AC3241}"/>
              </a:ext>
            </a:extLst>
          </p:cNvPr>
          <p:cNvSpPr>
            <a:spLocks noGrp="1"/>
          </p:cNvSpPr>
          <p:nvPr>
            <p:ph sz="quarter" idx="4"/>
          </p:nvPr>
        </p:nvSpPr>
        <p:spPr>
          <a:xfrm>
            <a:off x="6172200" y="2216075"/>
            <a:ext cx="5183188" cy="1445034"/>
          </a:xfrm>
          <a:prstGeom prst="roundRect">
            <a:avLst/>
          </a:prstGeom>
        </p:spPr>
        <p:style>
          <a:lnRef idx="2">
            <a:schemeClr val="accent6"/>
          </a:lnRef>
          <a:fillRef idx="1">
            <a:schemeClr val="lt1"/>
          </a:fillRef>
          <a:effectRef idx="0">
            <a:schemeClr val="accent6"/>
          </a:effectRef>
          <a:fontRef idx="minor">
            <a:schemeClr val="dk1"/>
          </a:fontRef>
        </p:style>
        <p:txBody>
          <a:bodyPr/>
          <a:lstStyle/>
          <a:p>
            <a:pPr marL="0" marR="0" lvl="0" indent="0">
              <a:lnSpc>
                <a:spcPct val="107000"/>
              </a:lnSpc>
              <a:spcBef>
                <a:spcPts val="0"/>
              </a:spcBef>
              <a:spcAft>
                <a:spcPts val="0"/>
              </a:spcAft>
              <a:buNone/>
            </a:pPr>
            <a:r>
              <a:rPr lang="en-US" kern="100" dirty="0">
                <a:solidFill>
                  <a:srgbClr val="222222"/>
                </a:solidFill>
                <a:effectLst/>
                <a:latin typeface="Constantia" panose="02030602050306030303" pitchFamily="18" charset="0"/>
                <a:ea typeface="Calibri" panose="020F0502020204030204" pitchFamily="34" charset="0"/>
                <a:cs typeface="Arial" panose="020B0604020202020204" pitchFamily="34" charset="0"/>
              </a:rPr>
              <a:t>“Utilities are regulated by the Commission.” </a:t>
            </a:r>
            <a:endParaRPr lang="en-US" kern="100" dirty="0">
              <a:solidFill>
                <a:srgbClr val="222222"/>
              </a:solidFill>
              <a:latin typeface="Constantia" panose="02030602050306030303" pitchFamily="18" charset="0"/>
              <a:ea typeface="Calibri" panose="020F0502020204030204" pitchFamily="34" charset="0"/>
              <a:cs typeface="Arial" panose="020B0604020202020204" pitchFamily="34" charset="0"/>
            </a:endParaRPr>
          </a:p>
          <a:p>
            <a:pPr marL="0" marR="0" lvl="0" indent="0">
              <a:lnSpc>
                <a:spcPct val="107000"/>
              </a:lnSpc>
              <a:spcBef>
                <a:spcPts val="0"/>
              </a:spcBef>
              <a:spcAft>
                <a:spcPts val="0"/>
              </a:spcAft>
              <a:buNone/>
            </a:pPr>
            <a:endParaRPr lang="en-US" kern="100" dirty="0">
              <a:solidFill>
                <a:srgbClr val="222222"/>
              </a:solidFill>
              <a:effectLst/>
              <a:latin typeface="Constantia" panose="02030602050306030303" pitchFamily="18" charset="0"/>
              <a:ea typeface="Calibri" panose="020F0502020204030204" pitchFamily="34" charset="0"/>
              <a:cs typeface="Arial" panose="020B0604020202020204" pitchFamily="34" charset="0"/>
            </a:endParaRPr>
          </a:p>
          <a:p>
            <a:pPr marL="0" marR="0" lvl="0" indent="0">
              <a:lnSpc>
                <a:spcPct val="107000"/>
              </a:lnSpc>
              <a:spcBef>
                <a:spcPts val="0"/>
              </a:spcBef>
              <a:spcAft>
                <a:spcPts val="0"/>
              </a:spcAft>
              <a:buNone/>
            </a:pPr>
            <a:r>
              <a:rPr lang="en-US" kern="100" dirty="0">
                <a:solidFill>
                  <a:srgbClr val="222222"/>
                </a:solidFill>
                <a:latin typeface="Constantia" panose="02030602050306030303" pitchFamily="18" charset="0"/>
                <a:ea typeface="Calibri" panose="020F0502020204030204" pitchFamily="34" charset="0"/>
                <a:cs typeface="Arial" panose="020B0604020202020204" pitchFamily="34" charset="0"/>
              </a:rPr>
              <a:t>T</a:t>
            </a:r>
            <a:r>
              <a:rPr lang="en-US" kern="100" dirty="0">
                <a:solidFill>
                  <a:srgbClr val="222222"/>
                </a:solidFill>
                <a:effectLst/>
                <a:latin typeface="Constantia" panose="02030602050306030303" pitchFamily="18" charset="0"/>
                <a:ea typeface="Calibri" panose="020F0502020204030204" pitchFamily="34" charset="0"/>
                <a:cs typeface="Arial" panose="020B0604020202020204" pitchFamily="34" charset="0"/>
              </a:rPr>
              <a:t>he subject isn’t doing anything; it is being acted on</a:t>
            </a:r>
          </a:p>
          <a:p>
            <a:pPr marL="0" marR="0" lvl="0" indent="0">
              <a:lnSpc>
                <a:spcPct val="107000"/>
              </a:lnSpc>
              <a:spcBef>
                <a:spcPts val="0"/>
              </a:spcBef>
              <a:spcAft>
                <a:spcPts val="0"/>
              </a:spcAft>
              <a:buNone/>
            </a:pPr>
            <a:endParaRPr lang="en-US" kern="100" dirty="0">
              <a:solidFill>
                <a:srgbClr val="222222"/>
              </a:solidFill>
              <a:effectLst/>
              <a:latin typeface="Constantia" panose="02030602050306030303" pitchFamily="18" charset="0"/>
              <a:ea typeface="Calibri" panose="020F0502020204030204" pitchFamily="34" charset="0"/>
              <a:cs typeface="Arial" panose="020B0604020202020204" pitchFamily="34" charset="0"/>
            </a:endParaRPr>
          </a:p>
          <a:p>
            <a:endParaRPr lang="en-US" dirty="0"/>
          </a:p>
        </p:txBody>
      </p:sp>
      <p:sp>
        <p:nvSpPr>
          <p:cNvPr id="4" name="Date Placeholder 3">
            <a:extLst>
              <a:ext uri="{FF2B5EF4-FFF2-40B4-BE49-F238E27FC236}">
                <a16:creationId xmlns:a16="http://schemas.microsoft.com/office/drawing/2014/main" id="{3614323E-0D35-C135-C9BA-44743936B87A}"/>
              </a:ext>
            </a:extLst>
          </p:cNvPr>
          <p:cNvSpPr>
            <a:spLocks noGrp="1"/>
          </p:cNvSpPr>
          <p:nvPr>
            <p:ph type="dt" sz="half" idx="10"/>
          </p:nvPr>
        </p:nvSpPr>
        <p:spPr/>
        <p:txBody>
          <a:bodyPr/>
          <a:lstStyle/>
          <a:p>
            <a:fld id="{87A9FED3-1B11-4427-8AE6-26286F36A4DB}" type="datetime1">
              <a:rPr lang="en-US" smtClean="0"/>
              <a:t>11/8/2023</a:t>
            </a:fld>
            <a:endParaRPr lang="en-US"/>
          </a:p>
        </p:txBody>
      </p:sp>
      <p:sp>
        <p:nvSpPr>
          <p:cNvPr id="5" name="Footer Placeholder 4">
            <a:extLst>
              <a:ext uri="{FF2B5EF4-FFF2-40B4-BE49-F238E27FC236}">
                <a16:creationId xmlns:a16="http://schemas.microsoft.com/office/drawing/2014/main" id="{C39A2544-2BCA-8825-533F-339830A63A8E}"/>
              </a:ext>
            </a:extLst>
          </p:cNvPr>
          <p:cNvSpPr>
            <a:spLocks noGrp="1"/>
          </p:cNvSpPr>
          <p:nvPr>
            <p:ph type="ftr" sz="quarter" idx="11"/>
          </p:nvPr>
        </p:nvSpPr>
        <p:spPr/>
        <p:txBody>
          <a:bodyPr/>
          <a:lstStyle/>
          <a:p>
            <a:r>
              <a:rPr lang="en-US"/>
              <a:t>Writing for Your Audience</a:t>
            </a:r>
          </a:p>
        </p:txBody>
      </p:sp>
      <p:sp>
        <p:nvSpPr>
          <p:cNvPr id="6" name="Slide Number Placeholder 5">
            <a:extLst>
              <a:ext uri="{FF2B5EF4-FFF2-40B4-BE49-F238E27FC236}">
                <a16:creationId xmlns:a16="http://schemas.microsoft.com/office/drawing/2014/main" id="{99705665-F202-8738-12E8-3F60675F4A94}"/>
              </a:ext>
            </a:extLst>
          </p:cNvPr>
          <p:cNvSpPr>
            <a:spLocks noGrp="1"/>
          </p:cNvSpPr>
          <p:nvPr>
            <p:ph type="sldNum" sz="quarter" idx="12"/>
          </p:nvPr>
        </p:nvSpPr>
        <p:spPr/>
        <p:txBody>
          <a:bodyPr/>
          <a:lstStyle/>
          <a:p>
            <a:fld id="{28844951-7827-47D4-8276-7DDE1FA7D85A}" type="slidenum">
              <a:rPr lang="en-US" smtClean="0"/>
              <a:t>24</a:t>
            </a:fld>
            <a:endParaRPr lang="en-US"/>
          </a:p>
        </p:txBody>
      </p:sp>
      <p:sp>
        <p:nvSpPr>
          <p:cNvPr id="8" name="Text Placeholder 7">
            <a:extLst>
              <a:ext uri="{FF2B5EF4-FFF2-40B4-BE49-F238E27FC236}">
                <a16:creationId xmlns:a16="http://schemas.microsoft.com/office/drawing/2014/main" id="{E06550A4-AC35-8DEA-4ADD-94FEDF866BEB}"/>
              </a:ext>
            </a:extLst>
          </p:cNvPr>
          <p:cNvSpPr>
            <a:spLocks noGrp="1"/>
          </p:cNvSpPr>
          <p:nvPr>
            <p:ph type="body" idx="1"/>
          </p:nvPr>
        </p:nvSpPr>
        <p:spPr>
          <a:xfrm>
            <a:off x="1754188" y="1182624"/>
            <a:ext cx="5157787" cy="530352"/>
          </a:xfrm>
        </p:spPr>
        <p:txBody>
          <a:bodyPr/>
          <a:lstStyle/>
          <a:p>
            <a:r>
              <a:rPr lang="en-US" dirty="0"/>
              <a:t> Active Voice	</a:t>
            </a:r>
          </a:p>
        </p:txBody>
      </p:sp>
      <p:sp>
        <p:nvSpPr>
          <p:cNvPr id="9" name="Text Placeholder 8">
            <a:extLst>
              <a:ext uri="{FF2B5EF4-FFF2-40B4-BE49-F238E27FC236}">
                <a16:creationId xmlns:a16="http://schemas.microsoft.com/office/drawing/2014/main" id="{DF22C0F7-9E38-6C1D-9FB2-0C0EB1B83ABF}"/>
              </a:ext>
            </a:extLst>
          </p:cNvPr>
          <p:cNvSpPr>
            <a:spLocks noGrp="1"/>
          </p:cNvSpPr>
          <p:nvPr>
            <p:ph type="body" sz="quarter" idx="13"/>
          </p:nvPr>
        </p:nvSpPr>
        <p:spPr>
          <a:xfrm>
            <a:off x="6245227" y="1182624"/>
            <a:ext cx="5183187" cy="530352"/>
          </a:xfrm>
        </p:spPr>
        <p:txBody>
          <a:bodyPr/>
          <a:lstStyle/>
          <a:p>
            <a:r>
              <a:rPr lang="en-US" dirty="0"/>
              <a:t> Passive Voice</a:t>
            </a:r>
          </a:p>
        </p:txBody>
      </p:sp>
      <p:pic>
        <p:nvPicPr>
          <p:cNvPr id="14" name="Graphic 13" descr="Body builder with solid fill">
            <a:extLst>
              <a:ext uri="{FF2B5EF4-FFF2-40B4-BE49-F238E27FC236}">
                <a16:creationId xmlns:a16="http://schemas.microsoft.com/office/drawing/2014/main" id="{AEE846BD-7785-BDB2-78AE-75C8D995470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7414" y="1032256"/>
            <a:ext cx="914400" cy="914400"/>
          </a:xfrm>
          <a:prstGeom prst="rect">
            <a:avLst/>
          </a:prstGeom>
        </p:spPr>
      </p:pic>
      <p:pic>
        <p:nvPicPr>
          <p:cNvPr id="16" name="Graphic 15" descr="Hammock outline">
            <a:extLst>
              <a:ext uri="{FF2B5EF4-FFF2-40B4-BE49-F238E27FC236}">
                <a16:creationId xmlns:a16="http://schemas.microsoft.com/office/drawing/2014/main" id="{3A085677-7978-B36A-F62E-F91DA7A28B3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20301" y="1032256"/>
            <a:ext cx="914400" cy="914400"/>
          </a:xfrm>
          <a:prstGeom prst="rect">
            <a:avLst/>
          </a:prstGeom>
        </p:spPr>
      </p:pic>
      <p:sp>
        <p:nvSpPr>
          <p:cNvPr id="24" name="TextBox 23">
            <a:extLst>
              <a:ext uri="{FF2B5EF4-FFF2-40B4-BE49-F238E27FC236}">
                <a16:creationId xmlns:a16="http://schemas.microsoft.com/office/drawing/2014/main" id="{93252F11-4964-1AF8-7571-681BC104955F}"/>
              </a:ext>
            </a:extLst>
          </p:cNvPr>
          <p:cNvSpPr txBox="1"/>
          <p:nvPr/>
        </p:nvSpPr>
        <p:spPr>
          <a:xfrm>
            <a:off x="887414" y="3883865"/>
            <a:ext cx="4867928" cy="2054960"/>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742950" marR="0" lvl="1" indent="-285750">
              <a:lnSpc>
                <a:spcPct val="107000"/>
              </a:lnSpc>
              <a:spcBef>
                <a:spcPts val="0"/>
              </a:spcBef>
              <a:spcAft>
                <a:spcPts val="0"/>
              </a:spcAft>
              <a:buFont typeface="Courier New" panose="02070309020205020404" pitchFamily="49" charset="0"/>
              <a:buChar char="o"/>
            </a:pPr>
            <a:r>
              <a:rPr lang="en-US" sz="1800" kern="100" dirty="0">
                <a:solidFill>
                  <a:srgbClr val="222222"/>
                </a:solidFill>
                <a:effectLst/>
                <a:latin typeface="Constantia" panose="02030602050306030303" pitchFamily="18" charset="0"/>
                <a:ea typeface="Calibri" panose="020F0502020204030204" pitchFamily="34" charset="0"/>
                <a:cs typeface="Arial" panose="020B0604020202020204" pitchFamily="34" charset="0"/>
              </a:rPr>
              <a:t>Active voice states a simple, direct, and logical flow from a subject that is performing the action</a:t>
            </a:r>
          </a:p>
          <a:p>
            <a:pPr marL="742950" marR="0" lvl="1" indent="-285750">
              <a:lnSpc>
                <a:spcPct val="107000"/>
              </a:lnSpc>
              <a:spcBef>
                <a:spcPts val="0"/>
              </a:spcBef>
              <a:spcAft>
                <a:spcPts val="0"/>
              </a:spcAft>
              <a:buFont typeface="Courier New" panose="02070309020205020404" pitchFamily="49" charset="0"/>
              <a:buChar char="o"/>
            </a:pPr>
            <a:r>
              <a:rPr lang="en-US" sz="1800" kern="100" dirty="0">
                <a:solidFill>
                  <a:srgbClr val="222222"/>
                </a:solidFill>
                <a:effectLst/>
                <a:latin typeface="Constantia" panose="02030602050306030303" pitchFamily="18" charset="0"/>
                <a:ea typeface="Calibri" panose="020F0502020204030204" pitchFamily="34" charset="0"/>
                <a:cs typeface="Arial" panose="020B0604020202020204" pitchFamily="34" charset="0"/>
              </a:rPr>
              <a:t>easier to understand</a:t>
            </a:r>
          </a:p>
          <a:p>
            <a:pPr marL="742950" marR="0" lvl="1" indent="-285750">
              <a:lnSpc>
                <a:spcPct val="107000"/>
              </a:lnSpc>
              <a:spcBef>
                <a:spcPts val="0"/>
              </a:spcBef>
              <a:spcAft>
                <a:spcPts val="0"/>
              </a:spcAft>
              <a:buFont typeface="Courier New" panose="02070309020205020404" pitchFamily="49" charset="0"/>
              <a:buChar char="o"/>
            </a:pPr>
            <a:r>
              <a:rPr lang="en-US" sz="1800" kern="100" dirty="0">
                <a:solidFill>
                  <a:srgbClr val="222222"/>
                </a:solidFill>
                <a:effectLst/>
                <a:latin typeface="Constantia" panose="02030602050306030303" pitchFamily="18" charset="0"/>
                <a:ea typeface="Calibri" panose="020F0502020204030204" pitchFamily="34" charset="0"/>
                <a:cs typeface="Arial" panose="020B0604020202020204" pitchFamily="34" charset="0"/>
              </a:rPr>
              <a:t>Avoids vagueness</a:t>
            </a:r>
          </a:p>
          <a:p>
            <a:pPr marL="742950" marR="0" lvl="1" indent="-285750">
              <a:lnSpc>
                <a:spcPct val="107000"/>
              </a:lnSpc>
              <a:spcBef>
                <a:spcPts val="0"/>
              </a:spcBef>
              <a:spcAft>
                <a:spcPts val="800"/>
              </a:spcAft>
              <a:buFont typeface="Courier New" panose="02070309020205020404" pitchFamily="49" charset="0"/>
              <a:buChar char="o"/>
            </a:pPr>
            <a:r>
              <a:rPr lang="en-US" sz="1800" kern="100" dirty="0">
                <a:solidFill>
                  <a:srgbClr val="222222"/>
                </a:solidFill>
                <a:effectLst/>
                <a:latin typeface="Constantia" panose="02030602050306030303" pitchFamily="18" charset="0"/>
                <a:ea typeface="Calibri" panose="020F0502020204030204" pitchFamily="34" charset="0"/>
                <a:cs typeface="Arial" panose="020B0604020202020204" pitchFamily="34" charset="0"/>
              </a:rPr>
              <a:t>Shorter</a:t>
            </a:r>
          </a:p>
        </p:txBody>
      </p:sp>
      <p:sp>
        <p:nvSpPr>
          <p:cNvPr id="26" name="TextBox 25">
            <a:extLst>
              <a:ext uri="{FF2B5EF4-FFF2-40B4-BE49-F238E27FC236}">
                <a16:creationId xmlns:a16="http://schemas.microsoft.com/office/drawing/2014/main" id="{3642324F-5A89-FBF6-6E59-4E6C1988E766}"/>
              </a:ext>
            </a:extLst>
          </p:cNvPr>
          <p:cNvSpPr txBox="1"/>
          <p:nvPr/>
        </p:nvSpPr>
        <p:spPr>
          <a:xfrm>
            <a:off x="6245227" y="3883865"/>
            <a:ext cx="5108574" cy="1727069"/>
          </a:xfrm>
          <a:prstGeom prst="round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marL="742950" marR="0" lvl="1" indent="-285750">
              <a:lnSpc>
                <a:spcPct val="107000"/>
              </a:lnSpc>
              <a:spcBef>
                <a:spcPts val="0"/>
              </a:spcBef>
              <a:spcAft>
                <a:spcPts val="0"/>
              </a:spcAft>
              <a:buFont typeface="Courier New" panose="02070309020205020404" pitchFamily="49" charset="0"/>
              <a:buChar char="o"/>
            </a:pPr>
            <a:r>
              <a:rPr lang="en-US" kern="100" dirty="0">
                <a:solidFill>
                  <a:srgbClr val="222222"/>
                </a:solidFill>
                <a:effectLst/>
                <a:latin typeface="Constantia" panose="02030602050306030303" pitchFamily="18" charset="0"/>
                <a:ea typeface="Calibri" panose="020F0502020204030204" pitchFamily="34" charset="0"/>
                <a:cs typeface="Arial" panose="020B0604020202020204" pitchFamily="34" charset="0"/>
              </a:rPr>
              <a:t>Reduces active emphasis and can be unclear</a:t>
            </a:r>
          </a:p>
          <a:p>
            <a:pPr marL="742950" marR="0" lvl="1" indent="-285750">
              <a:lnSpc>
                <a:spcPct val="107000"/>
              </a:lnSpc>
              <a:spcBef>
                <a:spcPts val="0"/>
              </a:spcBef>
              <a:spcAft>
                <a:spcPts val="0"/>
              </a:spcAft>
              <a:buFont typeface="Courier New" panose="02070309020205020404" pitchFamily="49" charset="0"/>
              <a:buChar char="o"/>
            </a:pPr>
            <a:r>
              <a:rPr lang="en-US" kern="100" dirty="0">
                <a:solidFill>
                  <a:srgbClr val="222222"/>
                </a:solidFill>
                <a:effectLst/>
                <a:latin typeface="Constantia" panose="02030602050306030303" pitchFamily="18" charset="0"/>
                <a:ea typeface="Calibri" panose="020F0502020204030204" pitchFamily="34" charset="0"/>
                <a:cs typeface="Arial" panose="020B0604020202020204" pitchFamily="34" charset="0"/>
              </a:rPr>
              <a:t>Longer</a:t>
            </a:r>
          </a:p>
          <a:p>
            <a:pPr marL="742950" marR="0" lvl="1" indent="-285750">
              <a:lnSpc>
                <a:spcPct val="107000"/>
              </a:lnSpc>
              <a:spcBef>
                <a:spcPts val="0"/>
              </a:spcBef>
              <a:spcAft>
                <a:spcPts val="800"/>
              </a:spcAft>
              <a:buFont typeface="Courier New" panose="02070309020205020404" pitchFamily="49" charset="0"/>
              <a:buChar char="o"/>
            </a:pPr>
            <a:r>
              <a:rPr lang="en-US" kern="100" dirty="0">
                <a:solidFill>
                  <a:srgbClr val="222222"/>
                </a:solidFill>
                <a:effectLst/>
                <a:latin typeface="Constantia" panose="02030602050306030303" pitchFamily="18" charset="0"/>
                <a:ea typeface="Calibri" panose="020F0502020204030204" pitchFamily="34" charset="0"/>
                <a:cs typeface="Arial" panose="020B0604020202020204" pitchFamily="34" charset="0"/>
              </a:rPr>
              <a:t>Can be used to avoid blame or responsibility: “mistakes were made”</a:t>
            </a:r>
            <a:endParaRPr lang="en-US" sz="1100" kern="100" dirty="0">
              <a:solidFill>
                <a:srgbClr val="222222"/>
              </a:solidFill>
              <a:effectLst/>
              <a:latin typeface="Constantia" panose="02030602050306030303" pitchFamily="18"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4961289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58CC6-FF60-4FC8-BA35-52A8BDDCF95E}"/>
              </a:ext>
            </a:extLst>
          </p:cNvPr>
          <p:cNvSpPr>
            <a:spLocks noGrp="1"/>
          </p:cNvSpPr>
          <p:nvPr>
            <p:ph type="title"/>
          </p:nvPr>
        </p:nvSpPr>
        <p:spPr>
          <a:xfrm>
            <a:off x="841248" y="857251"/>
            <a:ext cx="6156051" cy="837078"/>
          </a:xfrm>
        </p:spPr>
        <p:txBody>
          <a:bodyPr/>
          <a:lstStyle/>
          <a:p>
            <a:r>
              <a:rPr lang="en-US" dirty="0"/>
              <a:t>Summary</a:t>
            </a:r>
          </a:p>
        </p:txBody>
      </p:sp>
      <p:sp>
        <p:nvSpPr>
          <p:cNvPr id="3" name="Content Placeholder 2">
            <a:extLst>
              <a:ext uri="{FF2B5EF4-FFF2-40B4-BE49-F238E27FC236}">
                <a16:creationId xmlns:a16="http://schemas.microsoft.com/office/drawing/2014/main" id="{BF0E0066-50A4-4BA2-9D04-DA968D2AB1C6}"/>
              </a:ext>
            </a:extLst>
          </p:cNvPr>
          <p:cNvSpPr>
            <a:spLocks noGrp="1"/>
          </p:cNvSpPr>
          <p:nvPr>
            <p:ph idx="1"/>
          </p:nvPr>
        </p:nvSpPr>
        <p:spPr>
          <a:xfrm>
            <a:off x="841247" y="2018252"/>
            <a:ext cx="6156052" cy="2986087"/>
          </a:xfrm>
        </p:spPr>
        <p:txBody>
          <a:bodyPr>
            <a:noAutofit/>
          </a:bodyPr>
          <a:lstStyle/>
          <a:p>
            <a:pPr marL="457200" indent="-457200">
              <a:buAutoNum type="arabicPeriod"/>
            </a:pPr>
            <a:endParaRPr lang="en-US" dirty="0"/>
          </a:p>
          <a:p>
            <a:pPr marL="457200" indent="-457200">
              <a:buAutoNum type="arabicPeriod"/>
            </a:pPr>
            <a:r>
              <a:rPr lang="en-US" dirty="0"/>
              <a:t>Think of the purpose of your writing and who you are writing for</a:t>
            </a:r>
          </a:p>
          <a:p>
            <a:pPr marL="457200" indent="-457200">
              <a:buAutoNum type="arabicPeriod"/>
            </a:pPr>
            <a:endParaRPr lang="en-US" dirty="0"/>
          </a:p>
          <a:p>
            <a:pPr marL="457200" indent="-457200">
              <a:buAutoNum type="arabicPeriod"/>
            </a:pPr>
            <a:r>
              <a:rPr lang="en-US" dirty="0"/>
              <a:t>Be credible </a:t>
            </a:r>
          </a:p>
          <a:p>
            <a:pPr marL="457200" indent="-457200">
              <a:buAutoNum type="arabicPeriod"/>
            </a:pPr>
            <a:endParaRPr lang="en-US" dirty="0"/>
          </a:p>
          <a:p>
            <a:pPr marL="457200" indent="-457200">
              <a:buAutoNum type="arabicPeriod"/>
            </a:pPr>
            <a:r>
              <a:rPr lang="en-US" dirty="0"/>
              <a:t>Be clear</a:t>
            </a:r>
          </a:p>
          <a:p>
            <a:pPr marL="457200" indent="-457200">
              <a:buAutoNum type="arabicPeriod"/>
            </a:pPr>
            <a:endParaRPr lang="en-US" dirty="0"/>
          </a:p>
        </p:txBody>
      </p:sp>
      <p:pic>
        <p:nvPicPr>
          <p:cNvPr id="7" name="Picture Placeholder 6" descr="Photo of artist  with a paint brush brushing on orange paint on a palette">
            <a:extLst>
              <a:ext uri="{FF2B5EF4-FFF2-40B4-BE49-F238E27FC236}">
                <a16:creationId xmlns:a16="http://schemas.microsoft.com/office/drawing/2014/main" id="{7D1EAA44-4F3D-44D6-B1B6-5140800EC0A7}"/>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a:stretch/>
        </p:blipFill>
        <p:spPr>
          <a:xfrm>
            <a:off x="7424928" y="484632"/>
            <a:ext cx="4279392" cy="2862072"/>
          </a:xfrm>
        </p:spPr>
      </p:pic>
      <p:pic>
        <p:nvPicPr>
          <p:cNvPr id="9" name="Picture Placeholder 8" descr="Photo of an artist opening up a tube of paint">
            <a:extLst>
              <a:ext uri="{FF2B5EF4-FFF2-40B4-BE49-F238E27FC236}">
                <a16:creationId xmlns:a16="http://schemas.microsoft.com/office/drawing/2014/main" id="{78CF4775-4C31-488E-AB32-6C7A887A129B}"/>
              </a:ext>
            </a:extLst>
          </p:cNvPr>
          <p:cNvPicPr>
            <a:picLocks noGrp="1" noChangeAspect="1"/>
          </p:cNvPicPr>
          <p:nvPr>
            <p:ph type="pic" sz="quarter" idx="14"/>
          </p:nvPr>
        </p:nvPicPr>
        <p:blipFill rotWithShape="1">
          <a:blip r:embed="rId4" cstate="screen">
            <a:extLst>
              <a:ext uri="{28A0092B-C50C-407E-A947-70E740481C1C}">
                <a14:useLocalDpi xmlns:a14="http://schemas.microsoft.com/office/drawing/2010/main" val="0"/>
              </a:ext>
            </a:extLst>
          </a:blip>
          <a:srcRect/>
          <a:stretch/>
        </p:blipFill>
        <p:spPr>
          <a:xfrm>
            <a:off x="7424928" y="3511296"/>
            <a:ext cx="4279392" cy="2862072"/>
          </a:xfrm>
        </p:spPr>
      </p:pic>
      <p:sp>
        <p:nvSpPr>
          <p:cNvPr id="10" name="Date Placeholder 9">
            <a:extLst>
              <a:ext uri="{FF2B5EF4-FFF2-40B4-BE49-F238E27FC236}">
                <a16:creationId xmlns:a16="http://schemas.microsoft.com/office/drawing/2014/main" id="{FB067F41-22A4-40B6-A3DA-26D8E0FCC569}"/>
              </a:ext>
            </a:extLst>
          </p:cNvPr>
          <p:cNvSpPr>
            <a:spLocks noGrp="1"/>
          </p:cNvSpPr>
          <p:nvPr>
            <p:ph type="dt" sz="half" idx="10"/>
          </p:nvPr>
        </p:nvSpPr>
        <p:spPr>
          <a:xfrm>
            <a:off x="838200" y="6429375"/>
            <a:ext cx="2743200" cy="365125"/>
          </a:xfrm>
        </p:spPr>
        <p:txBody>
          <a:bodyPr/>
          <a:lstStyle/>
          <a:p>
            <a:fld id="{DD801EFD-DEC9-44F3-83D9-4261B4A19393}" type="datetime1">
              <a:rPr lang="en-US" smtClean="0"/>
              <a:t>11/8/2023</a:t>
            </a:fld>
            <a:endParaRPr lang="en-US"/>
          </a:p>
        </p:txBody>
      </p:sp>
      <p:sp>
        <p:nvSpPr>
          <p:cNvPr id="12" name="Slide Number Placeholder 11">
            <a:extLst>
              <a:ext uri="{FF2B5EF4-FFF2-40B4-BE49-F238E27FC236}">
                <a16:creationId xmlns:a16="http://schemas.microsoft.com/office/drawing/2014/main" id="{7F068389-EB02-493E-9416-4F35FEE4D01F}"/>
              </a:ext>
            </a:extLst>
          </p:cNvPr>
          <p:cNvSpPr>
            <a:spLocks noGrp="1"/>
          </p:cNvSpPr>
          <p:nvPr>
            <p:ph type="sldNum" sz="quarter" idx="12"/>
          </p:nvPr>
        </p:nvSpPr>
        <p:spPr>
          <a:xfrm>
            <a:off x="8610600" y="6429375"/>
            <a:ext cx="2743200" cy="365125"/>
          </a:xfrm>
        </p:spPr>
        <p:txBody>
          <a:bodyPr/>
          <a:lstStyle/>
          <a:p>
            <a:fld id="{28844951-7827-47D4-8276-7DDE1FA7D85A}" type="slidenum">
              <a:rPr lang="en-US" smtClean="0"/>
              <a:pPr/>
              <a:t>25</a:t>
            </a:fld>
            <a:endParaRPr lang="en-US"/>
          </a:p>
        </p:txBody>
      </p:sp>
      <p:sp>
        <p:nvSpPr>
          <p:cNvPr id="5" name="Rectangle 4">
            <a:extLst>
              <a:ext uri="{FF2B5EF4-FFF2-40B4-BE49-F238E27FC236}">
                <a16:creationId xmlns:a16="http://schemas.microsoft.com/office/drawing/2014/main" id="{DA370737-2798-5AE2-612E-572002C3E86B}"/>
              </a:ext>
            </a:extLst>
          </p:cNvPr>
          <p:cNvSpPr/>
          <p:nvPr/>
        </p:nvSpPr>
        <p:spPr>
          <a:xfrm>
            <a:off x="5023821" y="6429375"/>
            <a:ext cx="2151530" cy="31567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30917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3DBD4-E398-4AA3-AEC1-4BF03FC59886}"/>
              </a:ext>
            </a:extLst>
          </p:cNvPr>
          <p:cNvSpPr>
            <a:spLocks noGrp="1"/>
          </p:cNvSpPr>
          <p:nvPr>
            <p:ph type="title"/>
          </p:nvPr>
        </p:nvSpPr>
        <p:spPr>
          <a:xfrm>
            <a:off x="841248" y="3893769"/>
            <a:ext cx="5992550" cy="2319306"/>
          </a:xfrm>
        </p:spPr>
        <p:txBody>
          <a:bodyPr/>
          <a:lstStyle/>
          <a:p>
            <a:r>
              <a:rPr lang="en-US" dirty="0"/>
              <a:t>Thank you</a:t>
            </a:r>
          </a:p>
        </p:txBody>
      </p:sp>
      <p:pic>
        <p:nvPicPr>
          <p:cNvPr id="6" name="Picture Placeholder 5" descr="Photo of a bunch of clean artist paintbrushes">
            <a:extLst>
              <a:ext uri="{FF2B5EF4-FFF2-40B4-BE49-F238E27FC236}">
                <a16:creationId xmlns:a16="http://schemas.microsoft.com/office/drawing/2014/main" id="{D7D1C07D-75DD-4A12-9C4C-A9C3E052A3D0}"/>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val="0"/>
              </a:ext>
            </a:extLst>
          </a:blip>
          <a:srcRect/>
          <a:stretch/>
        </p:blipFill>
        <p:spPr>
          <a:xfrm>
            <a:off x="493776" y="484632"/>
            <a:ext cx="11210544" cy="3191256"/>
          </a:xfrm>
        </p:spPr>
      </p:pic>
      <p:sp>
        <p:nvSpPr>
          <p:cNvPr id="3" name="Content Placeholder 2">
            <a:extLst>
              <a:ext uri="{FF2B5EF4-FFF2-40B4-BE49-F238E27FC236}">
                <a16:creationId xmlns:a16="http://schemas.microsoft.com/office/drawing/2014/main" id="{02F80182-DF99-445E-8055-837D597C38A5}"/>
              </a:ext>
            </a:extLst>
          </p:cNvPr>
          <p:cNvSpPr>
            <a:spLocks noGrp="1"/>
          </p:cNvSpPr>
          <p:nvPr>
            <p:ph idx="1"/>
          </p:nvPr>
        </p:nvSpPr>
        <p:spPr>
          <a:xfrm>
            <a:off x="6979133" y="3893770"/>
            <a:ext cx="4377714" cy="2319306"/>
          </a:xfrm>
        </p:spPr>
        <p:txBody>
          <a:bodyPr/>
          <a:lstStyle/>
          <a:p>
            <a:r>
              <a:rPr lang="en-US" dirty="0"/>
              <a:t>Erin Lecocq</a:t>
            </a:r>
          </a:p>
          <a:p>
            <a:r>
              <a:rPr lang="en-US" dirty="0"/>
              <a:t>Erin.Lecocq@prc.nm.gov</a:t>
            </a:r>
          </a:p>
        </p:txBody>
      </p:sp>
      <p:sp>
        <p:nvSpPr>
          <p:cNvPr id="7" name="Date Placeholder 6">
            <a:extLst>
              <a:ext uri="{FF2B5EF4-FFF2-40B4-BE49-F238E27FC236}">
                <a16:creationId xmlns:a16="http://schemas.microsoft.com/office/drawing/2014/main" id="{3A354B2E-C37D-4B68-9B83-A941B747CCED}"/>
              </a:ext>
            </a:extLst>
          </p:cNvPr>
          <p:cNvSpPr>
            <a:spLocks noGrp="1"/>
          </p:cNvSpPr>
          <p:nvPr>
            <p:ph type="dt" sz="half" idx="10"/>
          </p:nvPr>
        </p:nvSpPr>
        <p:spPr>
          <a:xfrm>
            <a:off x="838200" y="6418489"/>
            <a:ext cx="2743200" cy="365125"/>
          </a:xfrm>
        </p:spPr>
        <p:txBody>
          <a:bodyPr/>
          <a:lstStyle/>
          <a:p>
            <a:fld id="{837DAD5C-CB96-4992-9CE1-45FBB2014025}" type="datetime1">
              <a:rPr lang="en-US" smtClean="0"/>
              <a:t>11/8/2023</a:t>
            </a:fld>
            <a:endParaRPr lang="en-US"/>
          </a:p>
        </p:txBody>
      </p:sp>
      <p:sp>
        <p:nvSpPr>
          <p:cNvPr id="8" name="Footer Placeholder 7">
            <a:extLst>
              <a:ext uri="{FF2B5EF4-FFF2-40B4-BE49-F238E27FC236}">
                <a16:creationId xmlns:a16="http://schemas.microsoft.com/office/drawing/2014/main" id="{F60FABF8-6F79-4985-A2FB-99DAD9E63042}"/>
              </a:ext>
            </a:extLst>
          </p:cNvPr>
          <p:cNvSpPr>
            <a:spLocks noGrp="1"/>
          </p:cNvSpPr>
          <p:nvPr>
            <p:ph type="ftr" sz="quarter" idx="11"/>
          </p:nvPr>
        </p:nvSpPr>
        <p:spPr>
          <a:xfrm>
            <a:off x="4038600" y="6429375"/>
            <a:ext cx="4114800" cy="365125"/>
          </a:xfrm>
        </p:spPr>
        <p:txBody>
          <a:bodyPr/>
          <a:lstStyle/>
          <a:p>
            <a:r>
              <a:rPr lang="en-US"/>
              <a:t>Writing for Your Audience</a:t>
            </a:r>
          </a:p>
        </p:txBody>
      </p:sp>
      <p:sp>
        <p:nvSpPr>
          <p:cNvPr id="9" name="Slide Number Placeholder 8">
            <a:extLst>
              <a:ext uri="{FF2B5EF4-FFF2-40B4-BE49-F238E27FC236}">
                <a16:creationId xmlns:a16="http://schemas.microsoft.com/office/drawing/2014/main" id="{88A55AA7-3B73-477B-A886-58F8E99420E9}"/>
              </a:ext>
            </a:extLst>
          </p:cNvPr>
          <p:cNvSpPr>
            <a:spLocks noGrp="1"/>
          </p:cNvSpPr>
          <p:nvPr>
            <p:ph type="sldNum" sz="quarter" idx="12"/>
          </p:nvPr>
        </p:nvSpPr>
        <p:spPr>
          <a:xfrm>
            <a:off x="8610600" y="6429375"/>
            <a:ext cx="2743200" cy="365125"/>
          </a:xfrm>
        </p:spPr>
        <p:txBody>
          <a:bodyPr/>
          <a:lstStyle/>
          <a:p>
            <a:fld id="{28844951-7827-47D4-8276-7DDE1FA7D85A}" type="slidenum">
              <a:rPr lang="en-US" smtClean="0"/>
              <a:pPr/>
              <a:t>26</a:t>
            </a:fld>
            <a:endParaRPr lang="en-US"/>
          </a:p>
        </p:txBody>
      </p:sp>
    </p:spTree>
    <p:extLst>
      <p:ext uri="{BB962C8B-B14F-4D97-AF65-F5344CB8AC3E}">
        <p14:creationId xmlns:p14="http://schemas.microsoft.com/office/powerpoint/2010/main" val="15101439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Frame 35">
            <a:extLst>
              <a:ext uri="{FF2B5EF4-FFF2-40B4-BE49-F238E27FC236}">
                <a16:creationId xmlns:a16="http://schemas.microsoft.com/office/drawing/2014/main" id="{DD7EAFE6-2BB9-41FB-9CF4-588CFC708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frame">
            <a:avLst>
              <a:gd name="adj1" fmla="val 7164"/>
            </a:avLst>
          </a:prstGeom>
          <a:gradFill flip="none" rotWithShape="1">
            <a:gsLst>
              <a:gs pos="0">
                <a:schemeClr val="accent2">
                  <a:alpha val="40000"/>
                </a:schemeClr>
              </a:gs>
              <a:gs pos="100000">
                <a:schemeClr val="accent1">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8" name="Rectangle 37">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ame 39">
            <a:extLst>
              <a:ext uri="{FF2B5EF4-FFF2-40B4-BE49-F238E27FC236}">
                <a16:creationId xmlns:a16="http://schemas.microsoft.com/office/drawing/2014/main" id="{19F9CD66-32FC-448F-B4C5-67D17508A2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frame">
            <a:avLst>
              <a:gd name="adj1" fmla="val 7164"/>
            </a:avLst>
          </a:prstGeom>
          <a:gradFill flip="none" rotWithShape="1">
            <a:gsLst>
              <a:gs pos="0">
                <a:schemeClr val="accent2">
                  <a:alpha val="40000"/>
                </a:schemeClr>
              </a:gs>
              <a:gs pos="100000">
                <a:schemeClr val="accent1">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957686-487A-4245-814E-58B1C25C675C}"/>
              </a:ext>
            </a:extLst>
          </p:cNvPr>
          <p:cNvSpPr>
            <a:spLocks noGrp="1"/>
          </p:cNvSpPr>
          <p:nvPr>
            <p:ph type="title"/>
          </p:nvPr>
        </p:nvSpPr>
        <p:spPr>
          <a:xfrm>
            <a:off x="838199" y="857251"/>
            <a:ext cx="4581525" cy="2076450"/>
          </a:xfrm>
        </p:spPr>
        <p:txBody>
          <a:bodyPr vert="horz" lIns="91440" tIns="45720" rIns="91440" bIns="45720" rtlCol="0" anchor="b">
            <a:normAutofit/>
          </a:bodyPr>
          <a:lstStyle/>
          <a:p>
            <a:r>
              <a:rPr lang="en-US" sz="4400">
                <a:gradFill flip="none" rotWithShape="1">
                  <a:gsLst>
                    <a:gs pos="0">
                      <a:schemeClr val="accent5">
                        <a:alpha val="70000"/>
                      </a:schemeClr>
                    </a:gs>
                    <a:gs pos="100000">
                      <a:schemeClr val="accent1">
                        <a:alpha val="70000"/>
                      </a:schemeClr>
                    </a:gs>
                  </a:gsLst>
                  <a:lin ang="0" scaled="1"/>
                  <a:tileRect/>
                </a:gradFill>
              </a:rPr>
              <a:t>Agenda</a:t>
            </a:r>
          </a:p>
        </p:txBody>
      </p:sp>
      <p:sp>
        <p:nvSpPr>
          <p:cNvPr id="3" name="Content Placeholder 2">
            <a:extLst>
              <a:ext uri="{FF2B5EF4-FFF2-40B4-BE49-F238E27FC236}">
                <a16:creationId xmlns:a16="http://schemas.microsoft.com/office/drawing/2014/main" id="{DB6566BB-9632-4FD7-9FFC-FD3C43D3954E}"/>
              </a:ext>
            </a:extLst>
          </p:cNvPr>
          <p:cNvSpPr>
            <a:spLocks noGrp="1"/>
          </p:cNvSpPr>
          <p:nvPr>
            <p:ph idx="1"/>
          </p:nvPr>
        </p:nvSpPr>
        <p:spPr>
          <a:xfrm>
            <a:off x="838199" y="3190875"/>
            <a:ext cx="4581526" cy="2986087"/>
          </a:xfrm>
        </p:spPr>
        <p:txBody>
          <a:bodyPr vert="horz" lIns="91440" tIns="45720" rIns="91440" bIns="45720" rtlCol="0">
            <a:normAutofit/>
          </a:bodyPr>
          <a:lstStyle/>
          <a:p>
            <a:pPr marL="457200" indent="-228600">
              <a:buFont typeface="Wingdings" panose="05000000000000000000" pitchFamily="2" charset="2"/>
              <a:buChar char="§"/>
            </a:pPr>
            <a:r>
              <a:rPr lang="en-US" sz="1800">
                <a:solidFill>
                  <a:schemeClr val="tx2">
                    <a:alpha val="60000"/>
                  </a:schemeClr>
                </a:solidFill>
              </a:rPr>
              <a:t>Writing in General</a:t>
            </a:r>
          </a:p>
          <a:p>
            <a:pPr marL="457200" indent="-228600">
              <a:buFont typeface="Wingdings" panose="05000000000000000000" pitchFamily="2" charset="2"/>
              <a:buChar char="§"/>
            </a:pPr>
            <a:r>
              <a:rPr lang="en-US" sz="1800">
                <a:solidFill>
                  <a:schemeClr val="tx2">
                    <a:alpha val="60000"/>
                  </a:schemeClr>
                </a:solidFill>
              </a:rPr>
              <a:t>Writing for your Audience</a:t>
            </a:r>
          </a:p>
          <a:p>
            <a:pPr marL="457200" indent="-228600">
              <a:buFont typeface="Wingdings" panose="05000000000000000000" pitchFamily="2" charset="2"/>
              <a:buChar char="§"/>
            </a:pPr>
            <a:r>
              <a:rPr lang="en-US" sz="1800">
                <a:solidFill>
                  <a:schemeClr val="tx2">
                    <a:alpha val="60000"/>
                  </a:schemeClr>
                </a:solidFill>
              </a:rPr>
              <a:t>Write for Understanding </a:t>
            </a:r>
          </a:p>
          <a:p>
            <a:pPr marL="457200" indent="-228600">
              <a:buFont typeface="Wingdings" panose="05000000000000000000" pitchFamily="2" charset="2"/>
              <a:buChar char="§"/>
            </a:pPr>
            <a:r>
              <a:rPr lang="en-US" sz="1800">
                <a:solidFill>
                  <a:schemeClr val="tx2">
                    <a:alpha val="60000"/>
                  </a:schemeClr>
                </a:solidFill>
              </a:rPr>
              <a:t>Plain is Professional!</a:t>
            </a:r>
          </a:p>
        </p:txBody>
      </p:sp>
      <p:pic>
        <p:nvPicPr>
          <p:cNvPr id="19" name="Picture Placeholder 8" descr="Sticky notes on a wall">
            <a:extLst>
              <a:ext uri="{FF2B5EF4-FFF2-40B4-BE49-F238E27FC236}">
                <a16:creationId xmlns:a16="http://schemas.microsoft.com/office/drawing/2014/main" id="{282BED9C-21B5-424C-B899-B3A151A998DC}"/>
              </a:ext>
            </a:extLst>
          </p:cNvPr>
          <p:cNvPicPr>
            <a:picLocks noGrp="1" noChangeAspect="1"/>
          </p:cNvPicPr>
          <p:nvPr>
            <p:ph type="pic" sz="quarter" idx="13"/>
          </p:nvPr>
        </p:nvPicPr>
        <p:blipFill rotWithShape="1">
          <a:blip r:embed="rId3"/>
          <a:srcRect l="17700" r="15804" b="-1"/>
          <a:stretch/>
        </p:blipFill>
        <p:spPr>
          <a:xfrm>
            <a:off x="6096000" y="488577"/>
            <a:ext cx="5606425" cy="5880845"/>
          </a:xfrm>
          <a:prstGeom prst="rect">
            <a:avLst/>
          </a:prstGeom>
        </p:spPr>
      </p:pic>
      <p:sp>
        <p:nvSpPr>
          <p:cNvPr id="16" name="Date Placeholder 15">
            <a:extLst>
              <a:ext uri="{FF2B5EF4-FFF2-40B4-BE49-F238E27FC236}">
                <a16:creationId xmlns:a16="http://schemas.microsoft.com/office/drawing/2014/main" id="{7FFBE36B-5CC8-44EE-801B-6159157B5328}"/>
              </a:ext>
            </a:extLst>
          </p:cNvPr>
          <p:cNvSpPr>
            <a:spLocks noGrp="1"/>
          </p:cNvSpPr>
          <p:nvPr>
            <p:ph type="dt" sz="half" idx="10"/>
          </p:nvPr>
        </p:nvSpPr>
        <p:spPr>
          <a:xfrm>
            <a:off x="838200" y="6429375"/>
            <a:ext cx="2743200" cy="365125"/>
          </a:xfrm>
        </p:spPr>
        <p:txBody>
          <a:bodyPr vert="horz" lIns="91440" tIns="45720" rIns="91440" bIns="45720" rtlCol="0" anchor="ctr">
            <a:normAutofit/>
          </a:bodyPr>
          <a:lstStyle/>
          <a:p>
            <a:pPr>
              <a:spcAft>
                <a:spcPts val="600"/>
              </a:spcAft>
            </a:pPr>
            <a:fld id="{287D5042-7533-4D30-B622-28ADD32938F9}" type="datetime1">
              <a:rPr lang="en-US" smtClean="0"/>
              <a:pPr>
                <a:spcAft>
                  <a:spcPts val="600"/>
                </a:spcAft>
              </a:pPr>
              <a:t>11/8/2023</a:t>
            </a:fld>
            <a:endParaRPr lang="en-US"/>
          </a:p>
        </p:txBody>
      </p:sp>
      <p:sp>
        <p:nvSpPr>
          <p:cNvPr id="17" name="Footer Placeholder 16">
            <a:extLst>
              <a:ext uri="{FF2B5EF4-FFF2-40B4-BE49-F238E27FC236}">
                <a16:creationId xmlns:a16="http://schemas.microsoft.com/office/drawing/2014/main" id="{FF014D18-B223-4ED4-BCCA-1E4C38285697}"/>
              </a:ext>
            </a:extLst>
          </p:cNvPr>
          <p:cNvSpPr>
            <a:spLocks noGrp="1"/>
          </p:cNvSpPr>
          <p:nvPr>
            <p:ph type="ftr" sz="quarter" idx="11"/>
          </p:nvPr>
        </p:nvSpPr>
        <p:spPr>
          <a:xfrm>
            <a:off x="4038600" y="6429375"/>
            <a:ext cx="4114800" cy="365125"/>
          </a:xfrm>
        </p:spPr>
        <p:txBody>
          <a:bodyPr vert="horz" lIns="91440" tIns="45720" rIns="91440" bIns="45720" rtlCol="0" anchor="ctr">
            <a:normAutofit/>
          </a:bodyPr>
          <a:lstStyle/>
          <a:p>
            <a:pPr>
              <a:spcAft>
                <a:spcPts val="600"/>
              </a:spcAft>
            </a:pPr>
            <a:r>
              <a:rPr lang="en-US" kern="1200" cap="all" spc="150" baseline="0">
                <a:solidFill>
                  <a:srgbClr val="FFFFFF"/>
                </a:solidFill>
                <a:latin typeface="+mn-lt"/>
                <a:ea typeface="+mn-ea"/>
                <a:cs typeface="+mn-cs"/>
              </a:rPr>
              <a:t>Writing for Your Audience</a:t>
            </a:r>
          </a:p>
        </p:txBody>
      </p:sp>
      <p:sp>
        <p:nvSpPr>
          <p:cNvPr id="18" name="Slide Number Placeholder 17">
            <a:extLst>
              <a:ext uri="{FF2B5EF4-FFF2-40B4-BE49-F238E27FC236}">
                <a16:creationId xmlns:a16="http://schemas.microsoft.com/office/drawing/2014/main" id="{41898C30-E58E-4EC9-8A27-DF1822A9863B}"/>
              </a:ext>
            </a:extLst>
          </p:cNvPr>
          <p:cNvSpPr>
            <a:spLocks noGrp="1"/>
          </p:cNvSpPr>
          <p:nvPr>
            <p:ph type="sldNum" sz="quarter" idx="12"/>
          </p:nvPr>
        </p:nvSpPr>
        <p:spPr>
          <a:xfrm>
            <a:off x="8610600" y="6429375"/>
            <a:ext cx="2743200" cy="365125"/>
          </a:xfrm>
        </p:spPr>
        <p:txBody>
          <a:bodyPr vert="horz" lIns="91440" tIns="45720" rIns="91440" bIns="45720" rtlCol="0" anchor="ctr">
            <a:normAutofit/>
          </a:bodyPr>
          <a:lstStyle/>
          <a:p>
            <a:pPr>
              <a:spcAft>
                <a:spcPts val="600"/>
              </a:spcAft>
            </a:pPr>
            <a:fld id="{28844951-7827-47D4-8276-7DDE1FA7D85A}" type="slidenum">
              <a:rPr lang="en-US" smtClean="0"/>
              <a:pPr>
                <a:spcAft>
                  <a:spcPts val="600"/>
                </a:spcAft>
              </a:pPr>
              <a:t>3</a:t>
            </a:fld>
            <a:endParaRPr lang="en-US"/>
          </a:p>
        </p:txBody>
      </p:sp>
    </p:spTree>
    <p:extLst>
      <p:ext uri="{BB962C8B-B14F-4D97-AF65-F5344CB8AC3E}">
        <p14:creationId xmlns:p14="http://schemas.microsoft.com/office/powerpoint/2010/main" val="22623467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A78E2-946A-5412-BE53-4CF9F8154DE4}"/>
              </a:ext>
            </a:extLst>
          </p:cNvPr>
          <p:cNvSpPr>
            <a:spLocks noGrp="1"/>
          </p:cNvSpPr>
          <p:nvPr>
            <p:ph type="ctrTitle"/>
          </p:nvPr>
        </p:nvSpPr>
        <p:spPr/>
        <p:txBody>
          <a:bodyPr/>
          <a:lstStyle/>
          <a:p>
            <a:r>
              <a:rPr lang="en-US" dirty="0"/>
              <a:t>Tailor Writing for Your Audience </a:t>
            </a:r>
          </a:p>
        </p:txBody>
      </p:sp>
      <p:pic>
        <p:nvPicPr>
          <p:cNvPr id="7" name="Picture Placeholder 6" descr="A person in a suit and tie writing on a paper&#10;&#10;Description automatically generated">
            <a:extLst>
              <a:ext uri="{FF2B5EF4-FFF2-40B4-BE49-F238E27FC236}">
                <a16:creationId xmlns:a16="http://schemas.microsoft.com/office/drawing/2014/main" id="{DBFED296-40D4-9E0B-E23B-179CF9F2EF71}"/>
              </a:ext>
            </a:extLst>
          </p:cNvPr>
          <p:cNvPicPr>
            <a:picLocks noGrp="1" noChangeAspect="1"/>
          </p:cNvPicPr>
          <p:nvPr>
            <p:ph type="pic" sz="quarter" idx="13"/>
          </p:nvPr>
        </p:nvPicPr>
        <p:blipFill>
          <a:blip r:embed="rId2"/>
          <a:srcRect t="2445" b="2445"/>
          <a:stretch>
            <a:fillRect/>
          </a:stretch>
        </p:blipFill>
        <p:spPr/>
      </p:pic>
      <p:pic>
        <p:nvPicPr>
          <p:cNvPr id="9" name="Picture Placeholder 8" descr="A person writing on a window">
            <a:extLst>
              <a:ext uri="{FF2B5EF4-FFF2-40B4-BE49-F238E27FC236}">
                <a16:creationId xmlns:a16="http://schemas.microsoft.com/office/drawing/2014/main" id="{87408F04-C6D5-5276-F216-1F66E9887A02}"/>
              </a:ext>
            </a:extLst>
          </p:cNvPr>
          <p:cNvPicPr>
            <a:picLocks noGrp="1" noChangeAspect="1"/>
          </p:cNvPicPr>
          <p:nvPr>
            <p:ph type="pic" sz="quarter" idx="14"/>
          </p:nvPr>
        </p:nvPicPr>
        <p:blipFill>
          <a:blip r:embed="rId3"/>
          <a:srcRect t="9774" b="9774"/>
          <a:stretch>
            <a:fillRect/>
          </a:stretch>
        </p:blipFill>
        <p:spPr/>
      </p:pic>
      <p:sp>
        <p:nvSpPr>
          <p:cNvPr id="5" name="Text Placeholder 4">
            <a:extLst>
              <a:ext uri="{FF2B5EF4-FFF2-40B4-BE49-F238E27FC236}">
                <a16:creationId xmlns:a16="http://schemas.microsoft.com/office/drawing/2014/main" id="{5974A9BD-958B-5D00-91D1-6161454CE368}"/>
              </a:ext>
            </a:extLst>
          </p:cNvPr>
          <p:cNvSpPr>
            <a:spLocks noGrp="1"/>
          </p:cNvSpPr>
          <p:nvPr>
            <p:ph type="body" sz="quarter" idx="15"/>
          </p:nvPr>
        </p:nvSpPr>
        <p:spPr>
          <a:xfrm>
            <a:off x="847477" y="3429000"/>
            <a:ext cx="5322888" cy="2451100"/>
          </a:xfrm>
        </p:spPr>
        <p:txBody>
          <a:bodyPr>
            <a:normAutofit fontScale="85000" lnSpcReduction="20000"/>
          </a:bodyPr>
          <a:lstStyle/>
          <a:p>
            <a:pPr marL="514350" indent="-514350">
              <a:buAutoNum type="arabicPeriod"/>
            </a:pPr>
            <a:r>
              <a:rPr lang="en-US" dirty="0"/>
              <a:t>Know who you’re writing for</a:t>
            </a:r>
          </a:p>
          <a:p>
            <a:pPr marL="514350" indent="-514350">
              <a:buAutoNum type="arabicPeriod"/>
            </a:pPr>
            <a:r>
              <a:rPr lang="en-US" dirty="0"/>
              <a:t>Know what the purpose of your writing is</a:t>
            </a:r>
          </a:p>
          <a:p>
            <a:pPr marL="514350" indent="-514350">
              <a:buAutoNum type="arabicPeriod"/>
            </a:pPr>
            <a:r>
              <a:rPr lang="en-US" dirty="0"/>
              <a:t>Develop credibility with your audience</a:t>
            </a:r>
          </a:p>
          <a:p>
            <a:pPr marL="514350" indent="-514350">
              <a:buAutoNum type="arabicPeriod"/>
            </a:pPr>
            <a:r>
              <a:rPr lang="en-US" dirty="0"/>
              <a:t>Write for understanding</a:t>
            </a:r>
          </a:p>
        </p:txBody>
      </p:sp>
    </p:spTree>
    <p:extLst>
      <p:ext uri="{BB962C8B-B14F-4D97-AF65-F5344CB8AC3E}">
        <p14:creationId xmlns:p14="http://schemas.microsoft.com/office/powerpoint/2010/main" val="12820841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8E50F-247A-4628-90BB-62A60E39664C}"/>
              </a:ext>
            </a:extLst>
          </p:cNvPr>
          <p:cNvSpPr>
            <a:spLocks noGrp="1"/>
          </p:cNvSpPr>
          <p:nvPr>
            <p:ph type="ctrTitle"/>
          </p:nvPr>
        </p:nvSpPr>
        <p:spPr>
          <a:xfrm>
            <a:off x="838199" y="476811"/>
            <a:ext cx="5322618" cy="1960880"/>
          </a:xfrm>
        </p:spPr>
        <p:txBody>
          <a:bodyPr/>
          <a:lstStyle/>
          <a:p>
            <a:r>
              <a:rPr lang="en-US" dirty="0"/>
              <a:t>Why do we write?</a:t>
            </a:r>
          </a:p>
        </p:txBody>
      </p:sp>
      <p:sp>
        <p:nvSpPr>
          <p:cNvPr id="3" name="Subtitle 2">
            <a:extLst>
              <a:ext uri="{FF2B5EF4-FFF2-40B4-BE49-F238E27FC236}">
                <a16:creationId xmlns:a16="http://schemas.microsoft.com/office/drawing/2014/main" id="{DD2A8BE8-DC21-47DE-B6F3-7DC95B43C52E}"/>
              </a:ext>
            </a:extLst>
          </p:cNvPr>
          <p:cNvSpPr>
            <a:spLocks noGrp="1"/>
          </p:cNvSpPr>
          <p:nvPr>
            <p:ph type="body" sz="quarter" idx="15"/>
          </p:nvPr>
        </p:nvSpPr>
        <p:spPr>
          <a:xfrm>
            <a:off x="838199" y="2291080"/>
            <a:ext cx="5732721" cy="3760470"/>
          </a:xfrm>
        </p:spPr>
        <p:txBody>
          <a:bodyPr>
            <a:normAutofit fontScale="70000" lnSpcReduction="20000"/>
          </a:bodyPr>
          <a:lstStyle/>
          <a:p>
            <a:r>
              <a:rPr lang="en-US" dirty="0"/>
              <a:t>- </a:t>
            </a:r>
            <a:r>
              <a:rPr lang="en-US" b="1" dirty="0"/>
              <a:t>Communicate</a:t>
            </a:r>
            <a:r>
              <a:rPr lang="en-US" dirty="0"/>
              <a:t>: The primary way to convey arguments and information.</a:t>
            </a:r>
          </a:p>
          <a:p>
            <a:r>
              <a:rPr lang="en-US" dirty="0"/>
              <a:t>- </a:t>
            </a:r>
            <a:r>
              <a:rPr lang="en-US" b="1" dirty="0"/>
              <a:t>Advocate</a:t>
            </a:r>
            <a:r>
              <a:rPr lang="en-US" dirty="0"/>
              <a:t>: Effective writing can persuade judges, clients, and opponents.</a:t>
            </a:r>
          </a:p>
          <a:p>
            <a:r>
              <a:rPr lang="en-US" dirty="0"/>
              <a:t>- </a:t>
            </a:r>
            <a:r>
              <a:rPr lang="en-US" b="1" dirty="0"/>
              <a:t>Analyze</a:t>
            </a:r>
            <a:r>
              <a:rPr lang="en-US" dirty="0"/>
              <a:t>: Helps you analyze, research, and understand the law.</a:t>
            </a:r>
          </a:p>
          <a:p>
            <a:r>
              <a:rPr lang="en-US" dirty="0"/>
              <a:t>- </a:t>
            </a:r>
            <a:r>
              <a:rPr lang="en-US" b="1" dirty="0"/>
              <a:t>Show</a:t>
            </a:r>
            <a:r>
              <a:rPr lang="en-US" dirty="0"/>
              <a:t> </a:t>
            </a:r>
            <a:r>
              <a:rPr lang="en-US" b="1" dirty="0"/>
              <a:t>Professionalism</a:t>
            </a:r>
            <a:r>
              <a:rPr lang="en-US" dirty="0"/>
              <a:t>: Reflects your competence and credibility.</a:t>
            </a:r>
          </a:p>
          <a:p>
            <a:r>
              <a:rPr lang="en-US" dirty="0"/>
              <a:t>- </a:t>
            </a:r>
            <a:r>
              <a:rPr lang="en-US" b="1" dirty="0"/>
              <a:t>Create, Express, Entertain: </a:t>
            </a:r>
            <a:r>
              <a:rPr lang="en-US" dirty="0"/>
              <a:t>Bring something new into the world, tell how we feel about something, make someone laugh or cry</a:t>
            </a:r>
            <a:endParaRPr lang="en-US" b="1" dirty="0"/>
          </a:p>
        </p:txBody>
      </p:sp>
      <p:pic>
        <p:nvPicPr>
          <p:cNvPr id="7" name="Picture Placeholder 6" descr="Photo of the tips of colored pencils">
            <a:extLst>
              <a:ext uri="{FF2B5EF4-FFF2-40B4-BE49-F238E27FC236}">
                <a16:creationId xmlns:a16="http://schemas.microsoft.com/office/drawing/2014/main" id="{4C238EB8-09B7-4151-B562-13B050D4A3E6}"/>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a:stretch/>
        </p:blipFill>
        <p:spPr>
          <a:xfrm>
            <a:off x="6784848" y="905256"/>
            <a:ext cx="4581144" cy="2450592"/>
          </a:xfrm>
        </p:spPr>
      </p:pic>
      <p:pic>
        <p:nvPicPr>
          <p:cNvPr id="9" name="Picture Placeholder 8" descr="Photo of crayons &#10;">
            <a:extLst>
              <a:ext uri="{FF2B5EF4-FFF2-40B4-BE49-F238E27FC236}">
                <a16:creationId xmlns:a16="http://schemas.microsoft.com/office/drawing/2014/main" id="{8C7F1323-5935-4F21-BFEA-E642AAB30A75}"/>
              </a:ext>
            </a:extLst>
          </p:cNvPr>
          <p:cNvPicPr>
            <a:picLocks noGrp="1" noChangeAspect="1"/>
          </p:cNvPicPr>
          <p:nvPr>
            <p:ph type="pic" sz="quarter" idx="14"/>
          </p:nvPr>
        </p:nvPicPr>
        <p:blipFill rotWithShape="1">
          <a:blip r:embed="rId4" cstate="screen">
            <a:extLst>
              <a:ext uri="{28A0092B-C50C-407E-A947-70E740481C1C}">
                <a14:useLocalDpi xmlns:a14="http://schemas.microsoft.com/office/drawing/2010/main" val="0"/>
              </a:ext>
            </a:extLst>
          </a:blip>
          <a:srcRect/>
          <a:stretch/>
        </p:blipFill>
        <p:spPr>
          <a:xfrm>
            <a:off x="6784848" y="3520440"/>
            <a:ext cx="4581144" cy="2450592"/>
          </a:xfrm>
        </p:spPr>
      </p:pic>
    </p:spTree>
    <p:extLst>
      <p:ext uri="{BB962C8B-B14F-4D97-AF65-F5344CB8AC3E}">
        <p14:creationId xmlns:p14="http://schemas.microsoft.com/office/powerpoint/2010/main" val="26931966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94D495-DBB6-845C-2CF7-D54CE1F30345}"/>
              </a:ext>
            </a:extLst>
          </p:cNvPr>
          <p:cNvSpPr>
            <a:spLocks noGrp="1"/>
          </p:cNvSpPr>
          <p:nvPr>
            <p:ph type="dt" sz="half" idx="10"/>
          </p:nvPr>
        </p:nvSpPr>
        <p:spPr/>
        <p:txBody>
          <a:bodyPr/>
          <a:lstStyle/>
          <a:p>
            <a:fld id="{8DE71C76-53FA-41AB-806A-6EFFC6161AB7}" type="datetime1">
              <a:rPr lang="en-US" smtClean="0"/>
              <a:t>11/8/2023</a:t>
            </a:fld>
            <a:endParaRPr lang="en-US" dirty="0"/>
          </a:p>
        </p:txBody>
      </p:sp>
      <p:sp>
        <p:nvSpPr>
          <p:cNvPr id="3" name="Footer Placeholder 2">
            <a:extLst>
              <a:ext uri="{FF2B5EF4-FFF2-40B4-BE49-F238E27FC236}">
                <a16:creationId xmlns:a16="http://schemas.microsoft.com/office/drawing/2014/main" id="{5EFB002D-2640-9463-7A41-2143E04C28A8}"/>
              </a:ext>
            </a:extLst>
          </p:cNvPr>
          <p:cNvSpPr>
            <a:spLocks noGrp="1"/>
          </p:cNvSpPr>
          <p:nvPr>
            <p:ph type="ftr" sz="quarter" idx="11"/>
          </p:nvPr>
        </p:nvSpPr>
        <p:spPr/>
        <p:txBody>
          <a:bodyPr/>
          <a:lstStyle/>
          <a:p>
            <a:r>
              <a:rPr lang="en-US"/>
              <a:t>Writing for Your Audience</a:t>
            </a:r>
          </a:p>
        </p:txBody>
      </p:sp>
      <p:sp>
        <p:nvSpPr>
          <p:cNvPr id="4" name="Slide Number Placeholder 3">
            <a:extLst>
              <a:ext uri="{FF2B5EF4-FFF2-40B4-BE49-F238E27FC236}">
                <a16:creationId xmlns:a16="http://schemas.microsoft.com/office/drawing/2014/main" id="{298DF8EA-1DD9-C509-0927-049891672CF9}"/>
              </a:ext>
            </a:extLst>
          </p:cNvPr>
          <p:cNvSpPr>
            <a:spLocks noGrp="1"/>
          </p:cNvSpPr>
          <p:nvPr>
            <p:ph type="sldNum" sz="quarter" idx="12"/>
          </p:nvPr>
        </p:nvSpPr>
        <p:spPr/>
        <p:txBody>
          <a:bodyPr/>
          <a:lstStyle/>
          <a:p>
            <a:fld id="{28844951-7827-47D4-8276-7DDE1FA7D85A}" type="slidenum">
              <a:rPr lang="en-US" smtClean="0"/>
              <a:t>6</a:t>
            </a:fld>
            <a:endParaRPr lang="en-US"/>
          </a:p>
        </p:txBody>
      </p:sp>
      <p:sp>
        <p:nvSpPr>
          <p:cNvPr id="5" name="TextBox 4">
            <a:extLst>
              <a:ext uri="{FF2B5EF4-FFF2-40B4-BE49-F238E27FC236}">
                <a16:creationId xmlns:a16="http://schemas.microsoft.com/office/drawing/2014/main" id="{1C110CD9-944D-6981-568E-F488DFE853C4}"/>
              </a:ext>
            </a:extLst>
          </p:cNvPr>
          <p:cNvSpPr txBox="1"/>
          <p:nvPr/>
        </p:nvSpPr>
        <p:spPr>
          <a:xfrm>
            <a:off x="877570" y="738557"/>
            <a:ext cx="9677400" cy="754053"/>
          </a:xfrm>
          <a:prstGeom prst="rect">
            <a:avLst/>
          </a:prstGeom>
          <a:noFill/>
        </p:spPr>
        <p:txBody>
          <a:bodyPr wrap="square" rtlCol="0">
            <a:spAutoFit/>
          </a:bodyPr>
          <a:lstStyle/>
          <a:p>
            <a:r>
              <a:rPr lang="en-US" sz="4300" dirty="0">
                <a:gradFill flip="none" rotWithShape="1">
                  <a:gsLst>
                    <a:gs pos="0">
                      <a:srgbClr val="7162FE"/>
                    </a:gs>
                    <a:gs pos="100000">
                      <a:srgbClr val="F900A0">
                        <a:alpha val="70000"/>
                      </a:srgbClr>
                    </a:gs>
                  </a:gsLst>
                  <a:lin ang="0" scaled="1"/>
                  <a:tileRect/>
                </a:gradFill>
                <a:latin typeface="Sabon Next LT"/>
                <a:cs typeface="Angsana New" panose="02020603050405020304" pitchFamily="18" charset="-34"/>
              </a:rPr>
              <a:t>What is the Purpose?</a:t>
            </a:r>
            <a:endParaRPr lang="en-US" dirty="0"/>
          </a:p>
        </p:txBody>
      </p:sp>
      <p:sp>
        <p:nvSpPr>
          <p:cNvPr id="6" name="TextBox 5">
            <a:extLst>
              <a:ext uri="{FF2B5EF4-FFF2-40B4-BE49-F238E27FC236}">
                <a16:creationId xmlns:a16="http://schemas.microsoft.com/office/drawing/2014/main" id="{86B5D943-B9C8-9240-7A35-F60AC439EE33}"/>
              </a:ext>
            </a:extLst>
          </p:cNvPr>
          <p:cNvSpPr txBox="1"/>
          <p:nvPr/>
        </p:nvSpPr>
        <p:spPr>
          <a:xfrm>
            <a:off x="877570" y="1655741"/>
            <a:ext cx="3230880" cy="3693319"/>
          </a:xfrm>
          <a:prstGeom prst="rect">
            <a:avLst/>
          </a:prstGeom>
          <a:noFill/>
        </p:spPr>
        <p:txBody>
          <a:bodyPr wrap="square" rtlCol="0">
            <a:spAutoFit/>
          </a:bodyPr>
          <a:lstStyle/>
          <a:p>
            <a:r>
              <a:rPr lang="en-US" dirty="0"/>
              <a:t>Technical: </a:t>
            </a:r>
          </a:p>
          <a:p>
            <a:pPr marL="0" marR="0">
              <a:spcBef>
                <a:spcPts val="0"/>
              </a:spcBef>
              <a:spcAft>
                <a:spcPts val="0"/>
              </a:spcAft>
            </a:pPr>
            <a:endParaRPr lang="en-US" sz="1800" dirty="0">
              <a:effectLst/>
            </a:endParaRPr>
          </a:p>
          <a:p>
            <a:pPr marL="0" marR="0">
              <a:spcBef>
                <a:spcPts val="0"/>
              </a:spcBef>
              <a:spcAft>
                <a:spcPts val="0"/>
              </a:spcAft>
            </a:pPr>
            <a:r>
              <a:rPr lang="en-US" sz="1800" dirty="0">
                <a:effectLst/>
              </a:rPr>
              <a:t>Revenue Requirement Formula:</a:t>
            </a:r>
          </a:p>
          <a:p>
            <a:pPr marL="0" marR="0">
              <a:spcBef>
                <a:spcPts val="0"/>
              </a:spcBef>
              <a:spcAft>
                <a:spcPts val="0"/>
              </a:spcAft>
            </a:pPr>
            <a:r>
              <a:rPr lang="en-US" sz="1800" dirty="0">
                <a:effectLst/>
              </a:rPr>
              <a:t>RR = O + T + d + r (RB)</a:t>
            </a:r>
          </a:p>
          <a:p>
            <a:r>
              <a:rPr lang="en-US" dirty="0"/>
              <a:t> </a:t>
            </a:r>
          </a:p>
          <a:p>
            <a:endParaRPr lang="en-US" dirty="0"/>
          </a:p>
          <a:p>
            <a:r>
              <a:rPr lang="en-US" dirty="0"/>
              <a:t>RR = Revenue Requirement</a:t>
            </a:r>
          </a:p>
          <a:p>
            <a:r>
              <a:rPr lang="en-US" dirty="0"/>
              <a:t>O = Operating Costs</a:t>
            </a:r>
          </a:p>
          <a:p>
            <a:r>
              <a:rPr lang="en-US" dirty="0"/>
              <a:t>T = Taxes</a:t>
            </a:r>
          </a:p>
          <a:p>
            <a:r>
              <a:rPr lang="en-US" dirty="0"/>
              <a:t>d = Depreciation</a:t>
            </a:r>
          </a:p>
          <a:p>
            <a:r>
              <a:rPr lang="en-US" dirty="0"/>
              <a:t>r = Rate of Return</a:t>
            </a:r>
          </a:p>
          <a:p>
            <a:r>
              <a:rPr lang="en-US" dirty="0"/>
              <a:t>RB = Rate Base </a:t>
            </a:r>
          </a:p>
        </p:txBody>
      </p:sp>
      <p:sp>
        <p:nvSpPr>
          <p:cNvPr id="7" name="TextBox 6">
            <a:extLst>
              <a:ext uri="{FF2B5EF4-FFF2-40B4-BE49-F238E27FC236}">
                <a16:creationId xmlns:a16="http://schemas.microsoft.com/office/drawing/2014/main" id="{112DE4C7-9D9B-9CD1-226C-7E137D3911A3}"/>
              </a:ext>
            </a:extLst>
          </p:cNvPr>
          <p:cNvSpPr txBox="1"/>
          <p:nvPr/>
        </p:nvSpPr>
        <p:spPr>
          <a:xfrm>
            <a:off x="4108450" y="1655741"/>
            <a:ext cx="3230881" cy="3693319"/>
          </a:xfrm>
          <a:prstGeom prst="rect">
            <a:avLst/>
          </a:prstGeom>
          <a:noFill/>
        </p:spPr>
        <p:txBody>
          <a:bodyPr wrap="square" rtlCol="0">
            <a:spAutoFit/>
          </a:bodyPr>
          <a:lstStyle/>
          <a:p>
            <a:r>
              <a:rPr lang="en-US" dirty="0"/>
              <a:t>Informative: </a:t>
            </a:r>
          </a:p>
          <a:p>
            <a:endParaRPr lang="en-US" dirty="0"/>
          </a:p>
          <a:p>
            <a:r>
              <a:rPr lang="en-US" dirty="0"/>
              <a:t>The revenue requirement formula helps determine how much money a company or service provider needs to cover its expenses, make a profit, and pay taxes. The formula utilizes the operating costs, taxes, depreciation, the rate of return, and the rate base to make this determination. </a:t>
            </a:r>
          </a:p>
        </p:txBody>
      </p:sp>
      <p:sp>
        <p:nvSpPr>
          <p:cNvPr id="8" name="TextBox 7">
            <a:extLst>
              <a:ext uri="{FF2B5EF4-FFF2-40B4-BE49-F238E27FC236}">
                <a16:creationId xmlns:a16="http://schemas.microsoft.com/office/drawing/2014/main" id="{3954CF6B-2566-08A5-C5A8-5D43B9DAF4C6}"/>
              </a:ext>
            </a:extLst>
          </p:cNvPr>
          <p:cNvSpPr txBox="1"/>
          <p:nvPr/>
        </p:nvSpPr>
        <p:spPr>
          <a:xfrm>
            <a:off x="7587984" y="1655741"/>
            <a:ext cx="3765816" cy="4801314"/>
          </a:xfrm>
          <a:prstGeom prst="rect">
            <a:avLst/>
          </a:prstGeom>
          <a:noFill/>
        </p:spPr>
        <p:txBody>
          <a:bodyPr wrap="square" rtlCol="0">
            <a:spAutoFit/>
          </a:bodyPr>
          <a:lstStyle/>
          <a:p>
            <a:r>
              <a:rPr lang="en-US" b="0" i="0" dirty="0">
                <a:effectLst/>
              </a:rPr>
              <a:t>Persuasive:</a:t>
            </a:r>
          </a:p>
          <a:p>
            <a:endParaRPr lang="en-US" dirty="0"/>
          </a:p>
          <a:p>
            <a:r>
              <a:rPr lang="en-US" b="0" i="0" dirty="0">
                <a:effectLst/>
              </a:rPr>
              <a:t>This approach has proven to be an equitable and efficient means of determining the just and reasonable rates for utilities, ensuring a fair balance between the interests of both consumers and providers. By taking into account the costs of providing the service, including operating expenses and a fair rate of return, the revenue requirement formula ensures that essential public services remain financially viable and that consumers are not burdened with exorbitant costs. </a:t>
            </a:r>
            <a:endParaRPr lang="en-US" dirty="0"/>
          </a:p>
        </p:txBody>
      </p:sp>
    </p:spTree>
    <p:extLst>
      <p:ext uri="{BB962C8B-B14F-4D97-AF65-F5344CB8AC3E}">
        <p14:creationId xmlns:p14="http://schemas.microsoft.com/office/powerpoint/2010/main" val="4001960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 name="Frame 86">
            <a:extLst>
              <a:ext uri="{FF2B5EF4-FFF2-40B4-BE49-F238E27FC236}">
                <a16:creationId xmlns:a16="http://schemas.microsoft.com/office/drawing/2014/main" id="{DD7EAFE6-2BB9-41FB-9CF4-588CFC708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frame">
            <a:avLst>
              <a:gd name="adj1" fmla="val 7164"/>
            </a:avLst>
          </a:prstGeom>
          <a:gradFill flip="none" rotWithShape="1">
            <a:gsLst>
              <a:gs pos="0">
                <a:schemeClr val="accent2">
                  <a:alpha val="40000"/>
                </a:schemeClr>
              </a:gs>
              <a:gs pos="100000">
                <a:schemeClr val="accent1">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9" name="Rectangle 88">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Frame 90">
            <a:extLst>
              <a:ext uri="{FF2B5EF4-FFF2-40B4-BE49-F238E27FC236}">
                <a16:creationId xmlns:a16="http://schemas.microsoft.com/office/drawing/2014/main" id="{19F9CD66-32FC-448F-B4C5-67D17508A2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frame">
            <a:avLst>
              <a:gd name="adj1" fmla="val 7164"/>
            </a:avLst>
          </a:prstGeom>
          <a:gradFill flip="none" rotWithShape="1">
            <a:gsLst>
              <a:gs pos="0">
                <a:schemeClr val="accent2">
                  <a:alpha val="40000"/>
                </a:schemeClr>
              </a:gs>
              <a:gs pos="100000">
                <a:schemeClr val="accent1">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B49352-2AB0-4ADD-96B9-AB0FAECB557C}"/>
              </a:ext>
            </a:extLst>
          </p:cNvPr>
          <p:cNvSpPr>
            <a:spLocks noGrp="1"/>
          </p:cNvSpPr>
          <p:nvPr>
            <p:ph type="title"/>
          </p:nvPr>
        </p:nvSpPr>
        <p:spPr>
          <a:xfrm>
            <a:off x="838200" y="857251"/>
            <a:ext cx="5890590" cy="1364954"/>
          </a:xfrm>
        </p:spPr>
        <p:txBody>
          <a:bodyPr vert="horz" lIns="91440" tIns="45720" rIns="91440" bIns="45720" rtlCol="0" anchor="b">
            <a:normAutofit/>
          </a:bodyPr>
          <a:lstStyle/>
          <a:p>
            <a:r>
              <a:rPr lang="en-US" sz="4400" dirty="0">
                <a:gradFill flip="none" rotWithShape="1">
                  <a:gsLst>
                    <a:gs pos="0">
                      <a:schemeClr val="accent5">
                        <a:alpha val="70000"/>
                      </a:schemeClr>
                    </a:gs>
                    <a:gs pos="100000">
                      <a:schemeClr val="accent1">
                        <a:alpha val="70000"/>
                      </a:schemeClr>
                    </a:gs>
                  </a:gsLst>
                  <a:lin ang="0" scaled="1"/>
                  <a:tileRect/>
                </a:gradFill>
              </a:rPr>
              <a:t>Writing for Your Audience</a:t>
            </a:r>
          </a:p>
        </p:txBody>
      </p:sp>
      <p:sp>
        <p:nvSpPr>
          <p:cNvPr id="3" name="Content Placeholder 2">
            <a:extLst>
              <a:ext uri="{FF2B5EF4-FFF2-40B4-BE49-F238E27FC236}">
                <a16:creationId xmlns:a16="http://schemas.microsoft.com/office/drawing/2014/main" id="{2F49AA98-AED4-4FAD-999C-98B64BB9DF71}"/>
              </a:ext>
            </a:extLst>
          </p:cNvPr>
          <p:cNvSpPr>
            <a:spLocks noGrp="1"/>
          </p:cNvSpPr>
          <p:nvPr>
            <p:ph idx="1"/>
          </p:nvPr>
        </p:nvSpPr>
        <p:spPr>
          <a:xfrm>
            <a:off x="838199" y="2282159"/>
            <a:ext cx="5890591" cy="3894804"/>
          </a:xfrm>
        </p:spPr>
        <p:txBody>
          <a:bodyPr vert="horz" lIns="91440" tIns="45720" rIns="91440" bIns="45720" rtlCol="0">
            <a:normAutofit/>
          </a:bodyPr>
          <a:lstStyle/>
          <a:p>
            <a:pPr marL="457200" indent="-228600">
              <a:buFont typeface="Wingdings" panose="05000000000000000000" pitchFamily="2" charset="2"/>
              <a:buChar char="§"/>
            </a:pPr>
            <a:r>
              <a:rPr lang="en-US" sz="1800" dirty="0">
                <a:solidFill>
                  <a:schemeClr val="tx2">
                    <a:alpha val="60000"/>
                  </a:schemeClr>
                </a:solidFill>
              </a:rPr>
              <a:t>Write for your audience (not for yourself)</a:t>
            </a:r>
          </a:p>
          <a:p>
            <a:pPr marL="457200" indent="-228600">
              <a:buFont typeface="Wingdings" panose="05000000000000000000" pitchFamily="2" charset="2"/>
              <a:buChar char="§"/>
            </a:pPr>
            <a:r>
              <a:rPr lang="en-US" sz="1800" dirty="0">
                <a:solidFill>
                  <a:schemeClr val="tx2">
                    <a:alpha val="60000"/>
                  </a:schemeClr>
                </a:solidFill>
              </a:rPr>
              <a:t>Consider all who might be included in the audience</a:t>
            </a:r>
          </a:p>
          <a:p>
            <a:pPr marL="1257300" lvl="1">
              <a:lnSpc>
                <a:spcPct val="100000"/>
              </a:lnSpc>
            </a:pPr>
            <a:r>
              <a:rPr lang="en-US" sz="1800" dirty="0">
                <a:solidFill>
                  <a:schemeClr val="tx2">
                    <a:alpha val="60000"/>
                  </a:schemeClr>
                </a:solidFill>
              </a:rPr>
              <a:t>Cases/Orders – used by utility, attorneys, public, judges, regulators, Commissioners </a:t>
            </a:r>
          </a:p>
          <a:p>
            <a:pPr marL="457200" indent="-228600">
              <a:buFont typeface="Wingdings" panose="05000000000000000000" pitchFamily="2" charset="2"/>
              <a:buChar char="§"/>
            </a:pPr>
            <a:r>
              <a:rPr lang="en-US" sz="1800" dirty="0">
                <a:solidFill>
                  <a:schemeClr val="tx2">
                    <a:alpha val="60000"/>
                  </a:schemeClr>
                </a:solidFill>
              </a:rPr>
              <a:t>Understand how and when readers will read it</a:t>
            </a:r>
          </a:p>
          <a:p>
            <a:pPr marL="457200" indent="-228600">
              <a:buFont typeface="Wingdings" panose="05000000000000000000" pitchFamily="2" charset="2"/>
              <a:buChar char="§"/>
            </a:pPr>
            <a:r>
              <a:rPr lang="en-US" sz="1800" dirty="0">
                <a:solidFill>
                  <a:schemeClr val="tx2">
                    <a:alpha val="60000"/>
                  </a:schemeClr>
                </a:solidFill>
              </a:rPr>
              <a:t>Look at material from readers’ perspective and remove common barriers </a:t>
            </a:r>
          </a:p>
          <a:p>
            <a:pPr marL="914400" lvl="1">
              <a:lnSpc>
                <a:spcPct val="100000"/>
              </a:lnSpc>
            </a:pPr>
            <a:r>
              <a:rPr lang="en-US" sz="1800" dirty="0">
                <a:solidFill>
                  <a:schemeClr val="tx2">
                    <a:alpha val="60000"/>
                  </a:schemeClr>
                </a:solidFill>
              </a:rPr>
              <a:t> Avoid shorthand/initials and explain in the text rather than in a footnote or beginning glossary</a:t>
            </a:r>
          </a:p>
          <a:p>
            <a:pPr indent="-228600">
              <a:buFont typeface="Wingdings" panose="05000000000000000000" pitchFamily="2" charset="2"/>
              <a:buChar char="§"/>
            </a:pPr>
            <a:endParaRPr lang="en-US" sz="1300" dirty="0">
              <a:solidFill>
                <a:schemeClr val="tx2">
                  <a:alpha val="60000"/>
                </a:schemeClr>
              </a:solidFill>
            </a:endParaRPr>
          </a:p>
        </p:txBody>
      </p:sp>
      <p:pic>
        <p:nvPicPr>
          <p:cNvPr id="12" name="Picture Placeholder 11" descr="Photo of hands with a reflection of colored lights">
            <a:extLst>
              <a:ext uri="{FF2B5EF4-FFF2-40B4-BE49-F238E27FC236}">
                <a16:creationId xmlns:a16="http://schemas.microsoft.com/office/drawing/2014/main" id="{4F42B7E8-FEA7-4E82-B22D-FA9926040956}"/>
              </a:ext>
            </a:extLst>
          </p:cNvPr>
          <p:cNvPicPr>
            <a:picLocks noGrp="1" noChangeAspect="1"/>
          </p:cNvPicPr>
          <p:nvPr>
            <p:ph type="pic" sz="quarter" idx="15"/>
          </p:nvPr>
        </p:nvPicPr>
        <p:blipFill rotWithShape="1">
          <a:blip r:embed="rId3" cstate="screen">
            <a:alphaModFix amt="80000"/>
            <a:extLst>
              <a:ext uri="{28A0092B-C50C-407E-A947-70E740481C1C}">
                <a14:useLocalDpi xmlns:a14="http://schemas.microsoft.com/office/drawing/2010/main" val="0"/>
              </a:ext>
            </a:extLst>
          </a:blip>
          <a:srcRect l="7710" r="16754"/>
          <a:stretch/>
        </p:blipFill>
        <p:spPr>
          <a:xfrm>
            <a:off x="7236477" y="486560"/>
            <a:ext cx="4465948" cy="2941431"/>
          </a:xfrm>
          <a:prstGeom prst="rect">
            <a:avLst/>
          </a:prstGeom>
        </p:spPr>
      </p:pic>
      <p:pic>
        <p:nvPicPr>
          <p:cNvPr id="10" name="Picture Placeholder 9" descr="Image of colorful triangular shapes">
            <a:extLst>
              <a:ext uri="{FF2B5EF4-FFF2-40B4-BE49-F238E27FC236}">
                <a16:creationId xmlns:a16="http://schemas.microsoft.com/office/drawing/2014/main" id="{96812000-377B-4B9A-A2C2-AFDD83B7A3F4}"/>
              </a:ext>
            </a:extLst>
          </p:cNvPr>
          <p:cNvPicPr>
            <a:picLocks noGrp="1" noChangeAspect="1"/>
          </p:cNvPicPr>
          <p:nvPr>
            <p:ph type="pic" sz="quarter" idx="14"/>
          </p:nvPr>
        </p:nvPicPr>
        <p:blipFill rotWithShape="1">
          <a:blip r:embed="rId4" cstate="screen">
            <a:alphaModFix amt="80000"/>
            <a:extLst>
              <a:ext uri="{28A0092B-C50C-407E-A947-70E740481C1C}">
                <a14:useLocalDpi xmlns:a14="http://schemas.microsoft.com/office/drawing/2010/main" val="0"/>
              </a:ext>
            </a:extLst>
          </a:blip>
          <a:srcRect l="6906" r="17559"/>
          <a:stretch/>
        </p:blipFill>
        <p:spPr>
          <a:xfrm>
            <a:off x="7236477" y="3427991"/>
            <a:ext cx="4465948" cy="2941431"/>
          </a:xfrm>
          <a:prstGeom prst="rect">
            <a:avLst/>
          </a:prstGeom>
        </p:spPr>
      </p:pic>
      <p:sp>
        <p:nvSpPr>
          <p:cNvPr id="81" name="Date Placeholder 80">
            <a:extLst>
              <a:ext uri="{FF2B5EF4-FFF2-40B4-BE49-F238E27FC236}">
                <a16:creationId xmlns:a16="http://schemas.microsoft.com/office/drawing/2014/main" id="{82960077-7DAA-4543-8719-74137BCBB759}"/>
              </a:ext>
            </a:extLst>
          </p:cNvPr>
          <p:cNvSpPr>
            <a:spLocks noGrp="1"/>
          </p:cNvSpPr>
          <p:nvPr>
            <p:ph type="dt" sz="half" idx="10"/>
          </p:nvPr>
        </p:nvSpPr>
        <p:spPr>
          <a:xfrm>
            <a:off x="838200" y="6429375"/>
            <a:ext cx="2743200" cy="365125"/>
          </a:xfrm>
        </p:spPr>
        <p:txBody>
          <a:bodyPr vert="horz" lIns="91440" tIns="45720" rIns="91440" bIns="45720" rtlCol="0" anchor="ctr">
            <a:normAutofit/>
          </a:bodyPr>
          <a:lstStyle/>
          <a:p>
            <a:pPr>
              <a:spcAft>
                <a:spcPts val="600"/>
              </a:spcAft>
            </a:pPr>
            <a:fld id="{525C3C87-E199-4439-BE0B-128F5A07D07E}" type="datetime1">
              <a:rPr lang="en-US" smtClean="0">
                <a:solidFill>
                  <a:srgbClr val="FFFFFF"/>
                </a:solidFill>
              </a:rPr>
              <a:pPr>
                <a:spcAft>
                  <a:spcPts val="600"/>
                </a:spcAft>
              </a:pPr>
              <a:t>11/8/2023</a:t>
            </a:fld>
            <a:endParaRPr lang="en-US">
              <a:solidFill>
                <a:srgbClr val="FFFFFF"/>
              </a:solidFill>
            </a:endParaRPr>
          </a:p>
        </p:txBody>
      </p:sp>
      <p:sp>
        <p:nvSpPr>
          <p:cNvPr id="82" name="Footer Placeholder 81">
            <a:extLst>
              <a:ext uri="{FF2B5EF4-FFF2-40B4-BE49-F238E27FC236}">
                <a16:creationId xmlns:a16="http://schemas.microsoft.com/office/drawing/2014/main" id="{503949B9-68A2-4ABE-91ED-37C05B246C8B}"/>
              </a:ext>
            </a:extLst>
          </p:cNvPr>
          <p:cNvSpPr>
            <a:spLocks noGrp="1"/>
          </p:cNvSpPr>
          <p:nvPr>
            <p:ph type="ftr" sz="quarter" idx="11"/>
          </p:nvPr>
        </p:nvSpPr>
        <p:spPr>
          <a:xfrm>
            <a:off x="4038600" y="6429375"/>
            <a:ext cx="4114800" cy="365125"/>
          </a:xfrm>
        </p:spPr>
        <p:txBody>
          <a:bodyPr vert="horz" lIns="91440" tIns="45720" rIns="91440" bIns="45720" rtlCol="0" anchor="ctr">
            <a:normAutofit/>
          </a:bodyPr>
          <a:lstStyle/>
          <a:p>
            <a:pPr algn="ctr">
              <a:spcAft>
                <a:spcPts val="600"/>
              </a:spcAft>
            </a:pPr>
            <a:r>
              <a:rPr lang="en-US" kern="1200" cap="all" spc="150" baseline="0">
                <a:solidFill>
                  <a:srgbClr val="FFFFFF"/>
                </a:solidFill>
                <a:latin typeface="+mn-lt"/>
                <a:ea typeface="+mn-ea"/>
                <a:cs typeface="+mn-cs"/>
              </a:rPr>
              <a:t>Writing for Your Audience</a:t>
            </a:r>
          </a:p>
        </p:txBody>
      </p:sp>
      <p:sp>
        <p:nvSpPr>
          <p:cNvPr id="18" name="Slide Number Placeholder 17">
            <a:extLst>
              <a:ext uri="{FF2B5EF4-FFF2-40B4-BE49-F238E27FC236}">
                <a16:creationId xmlns:a16="http://schemas.microsoft.com/office/drawing/2014/main" id="{7CCCE07D-3B17-42EC-AE9C-222D13143DF6}"/>
              </a:ext>
            </a:extLst>
          </p:cNvPr>
          <p:cNvSpPr>
            <a:spLocks noGrp="1"/>
          </p:cNvSpPr>
          <p:nvPr>
            <p:ph type="sldNum" sz="quarter" idx="12"/>
          </p:nvPr>
        </p:nvSpPr>
        <p:spPr>
          <a:xfrm>
            <a:off x="8610600" y="6429375"/>
            <a:ext cx="2743200" cy="365125"/>
          </a:xfrm>
        </p:spPr>
        <p:txBody>
          <a:bodyPr vert="horz" lIns="91440" tIns="45720" rIns="91440" bIns="45720" rtlCol="0" anchor="ctr">
            <a:normAutofit/>
          </a:bodyPr>
          <a:lstStyle/>
          <a:p>
            <a:pPr>
              <a:spcAft>
                <a:spcPts val="600"/>
              </a:spcAft>
            </a:pPr>
            <a:fld id="{28844951-7827-47D4-8276-7DDE1FA7D85A}" type="slidenum">
              <a:rPr lang="en-US" smtClean="0"/>
              <a:pPr>
                <a:spcAft>
                  <a:spcPts val="600"/>
                </a:spcAft>
              </a:pPr>
              <a:t>7</a:t>
            </a:fld>
            <a:endParaRPr lang="en-US"/>
          </a:p>
        </p:txBody>
      </p:sp>
    </p:spTree>
    <p:extLst>
      <p:ext uri="{BB962C8B-B14F-4D97-AF65-F5344CB8AC3E}">
        <p14:creationId xmlns:p14="http://schemas.microsoft.com/office/powerpoint/2010/main" val="15903428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Frame 11">
            <a:extLst>
              <a:ext uri="{FF2B5EF4-FFF2-40B4-BE49-F238E27FC236}">
                <a16:creationId xmlns:a16="http://schemas.microsoft.com/office/drawing/2014/main" id="{DD7EAFE6-2BB9-41FB-9CF4-588CFC708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frame">
            <a:avLst>
              <a:gd name="adj1" fmla="val 7164"/>
            </a:avLst>
          </a:prstGeom>
          <a:gradFill flip="none" rotWithShape="1">
            <a:gsLst>
              <a:gs pos="0">
                <a:schemeClr val="accent2">
                  <a:alpha val="40000"/>
                </a:schemeClr>
              </a:gs>
              <a:gs pos="100000">
                <a:schemeClr val="accent1">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EACF13-0779-16EC-3B85-F1CB27CC9BD0}"/>
              </a:ext>
            </a:extLst>
          </p:cNvPr>
          <p:cNvSpPr>
            <a:spLocks noGrp="1"/>
          </p:cNvSpPr>
          <p:nvPr>
            <p:ph type="ctrTitle"/>
          </p:nvPr>
        </p:nvSpPr>
        <p:spPr>
          <a:xfrm>
            <a:off x="838200" y="609600"/>
            <a:ext cx="10515600" cy="2324101"/>
          </a:xfrm>
        </p:spPr>
        <p:txBody>
          <a:bodyPr vert="horz" lIns="91440" tIns="45720" rIns="91440" bIns="45720" rtlCol="0" anchor="ctr">
            <a:normAutofit/>
          </a:bodyPr>
          <a:lstStyle/>
          <a:p>
            <a:r>
              <a:rPr lang="en-US" sz="4400">
                <a:gradFill flip="none" rotWithShape="1">
                  <a:gsLst>
                    <a:gs pos="0">
                      <a:schemeClr val="accent5">
                        <a:alpha val="70000"/>
                      </a:schemeClr>
                    </a:gs>
                    <a:gs pos="100000">
                      <a:schemeClr val="accent1">
                        <a:alpha val="70000"/>
                      </a:schemeClr>
                    </a:gs>
                  </a:gsLst>
                  <a:lin ang="0" scaled="1"/>
                  <a:tileRect/>
                </a:gradFill>
              </a:rPr>
              <a:t>Who do we write for?</a:t>
            </a:r>
          </a:p>
        </p:txBody>
      </p:sp>
      <p:graphicFrame>
        <p:nvGraphicFramePr>
          <p:cNvPr id="7" name="Text Placeholder 4">
            <a:extLst>
              <a:ext uri="{FF2B5EF4-FFF2-40B4-BE49-F238E27FC236}">
                <a16:creationId xmlns:a16="http://schemas.microsoft.com/office/drawing/2014/main" id="{60112AB1-836D-3787-DD4A-E31F9898AA56}"/>
              </a:ext>
            </a:extLst>
          </p:cNvPr>
          <p:cNvGraphicFramePr/>
          <p:nvPr>
            <p:extLst>
              <p:ext uri="{D42A27DB-BD31-4B8C-83A1-F6EECF244321}">
                <p14:modId xmlns:p14="http://schemas.microsoft.com/office/powerpoint/2010/main" val="3253095130"/>
              </p:ext>
            </p:extLst>
          </p:nvPr>
        </p:nvGraphicFramePr>
        <p:xfrm>
          <a:off x="838200" y="2541181"/>
          <a:ext cx="10515600" cy="36357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77265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green rectangular object&#10;&#10;Description automatically generated with medium confidence">
            <a:extLst>
              <a:ext uri="{FF2B5EF4-FFF2-40B4-BE49-F238E27FC236}">
                <a16:creationId xmlns:a16="http://schemas.microsoft.com/office/drawing/2014/main" id="{84A6F910-69A1-510F-59EF-6298055F96B7}"/>
              </a:ext>
            </a:extLst>
          </p:cNvPr>
          <p:cNvPicPr>
            <a:picLocks noGrp="1" noChangeAspect="1"/>
          </p:cNvPicPr>
          <p:nvPr>
            <p:ph type="pic" sz="quarter" idx="13"/>
          </p:nvPr>
        </p:nvPicPr>
        <p:blipFill>
          <a:blip r:embed="rId3"/>
          <a:srcRect l="3" r="3"/>
          <a:stretch>
            <a:fillRect/>
          </a:stretch>
        </p:blipFill>
        <p:spPr>
          <a:xfrm>
            <a:off x="2783840" y="434404"/>
            <a:ext cx="9395968" cy="5989192"/>
          </a:xfrm>
          <a:prstGeom prst="rect">
            <a:avLst/>
          </a:prstGeom>
        </p:spPr>
      </p:pic>
      <p:sp>
        <p:nvSpPr>
          <p:cNvPr id="5" name="Date Placeholder 4">
            <a:extLst>
              <a:ext uri="{FF2B5EF4-FFF2-40B4-BE49-F238E27FC236}">
                <a16:creationId xmlns:a16="http://schemas.microsoft.com/office/drawing/2014/main" id="{FCBEB3D9-773E-164F-028E-611ABEC06D4E}"/>
              </a:ext>
            </a:extLst>
          </p:cNvPr>
          <p:cNvSpPr>
            <a:spLocks noGrp="1"/>
          </p:cNvSpPr>
          <p:nvPr>
            <p:ph type="dt" sz="half" idx="10"/>
          </p:nvPr>
        </p:nvSpPr>
        <p:spPr/>
        <p:txBody>
          <a:bodyPr/>
          <a:lstStyle/>
          <a:p>
            <a:fld id="{C6A90DC6-DBD0-4C77-B427-4E21F431299B}" type="datetime1">
              <a:rPr lang="en-US" smtClean="0"/>
              <a:t>11/8/2023</a:t>
            </a:fld>
            <a:endParaRPr lang="en-US"/>
          </a:p>
        </p:txBody>
      </p:sp>
      <p:sp>
        <p:nvSpPr>
          <p:cNvPr id="6" name="Footer Placeholder 5">
            <a:extLst>
              <a:ext uri="{FF2B5EF4-FFF2-40B4-BE49-F238E27FC236}">
                <a16:creationId xmlns:a16="http://schemas.microsoft.com/office/drawing/2014/main" id="{78EC03E1-4FD5-0B3C-5D23-BD25C70C13BF}"/>
              </a:ext>
            </a:extLst>
          </p:cNvPr>
          <p:cNvSpPr>
            <a:spLocks noGrp="1"/>
          </p:cNvSpPr>
          <p:nvPr>
            <p:ph type="ftr" sz="quarter" idx="11"/>
          </p:nvPr>
        </p:nvSpPr>
        <p:spPr/>
        <p:txBody>
          <a:bodyPr/>
          <a:lstStyle/>
          <a:p>
            <a:r>
              <a:rPr lang="en-US"/>
              <a:t>Writing for Your Audience</a:t>
            </a:r>
          </a:p>
        </p:txBody>
      </p:sp>
      <p:sp>
        <p:nvSpPr>
          <p:cNvPr id="7" name="Slide Number Placeholder 6">
            <a:extLst>
              <a:ext uri="{FF2B5EF4-FFF2-40B4-BE49-F238E27FC236}">
                <a16:creationId xmlns:a16="http://schemas.microsoft.com/office/drawing/2014/main" id="{3C8D7351-2478-3826-7F23-9B4C3BA1935C}"/>
              </a:ext>
            </a:extLst>
          </p:cNvPr>
          <p:cNvSpPr>
            <a:spLocks noGrp="1"/>
          </p:cNvSpPr>
          <p:nvPr>
            <p:ph type="sldNum" sz="quarter" idx="12"/>
          </p:nvPr>
        </p:nvSpPr>
        <p:spPr/>
        <p:txBody>
          <a:bodyPr/>
          <a:lstStyle/>
          <a:p>
            <a:fld id="{28844951-7827-47D4-8276-7DDE1FA7D85A}" type="slidenum">
              <a:rPr lang="en-US" smtClean="0"/>
              <a:t>9</a:t>
            </a:fld>
            <a:endParaRPr lang="en-US"/>
          </a:p>
        </p:txBody>
      </p:sp>
      <p:sp>
        <p:nvSpPr>
          <p:cNvPr id="9" name="TextBox 8">
            <a:extLst>
              <a:ext uri="{FF2B5EF4-FFF2-40B4-BE49-F238E27FC236}">
                <a16:creationId xmlns:a16="http://schemas.microsoft.com/office/drawing/2014/main" id="{79E6CA3A-C04F-11AF-20FD-E07315435230}"/>
              </a:ext>
            </a:extLst>
          </p:cNvPr>
          <p:cNvSpPr txBox="1"/>
          <p:nvPr/>
        </p:nvSpPr>
        <p:spPr>
          <a:xfrm>
            <a:off x="751840" y="1056640"/>
            <a:ext cx="2118360" cy="2554545"/>
          </a:xfrm>
          <a:prstGeom prst="rect">
            <a:avLst/>
          </a:prstGeom>
          <a:noFill/>
        </p:spPr>
        <p:txBody>
          <a:bodyPr wrap="square" rtlCol="0">
            <a:spAutoFit/>
          </a:bodyPr>
          <a:lstStyle/>
          <a:p>
            <a:r>
              <a:rPr kumimoji="0" lang="en-US" sz="3200" b="0" i="0" u="none" strike="noStrike" kern="1200" cap="none" spc="0" normalizeH="0" baseline="0" noProof="0" dirty="0">
                <a:ln>
                  <a:noFill/>
                </a:ln>
                <a:gradFill flip="none" rotWithShape="1">
                  <a:gsLst>
                    <a:gs pos="0">
                      <a:srgbClr val="7162FE"/>
                    </a:gs>
                    <a:gs pos="100000">
                      <a:srgbClr val="F900A0">
                        <a:alpha val="70000"/>
                      </a:srgbClr>
                    </a:gs>
                  </a:gsLst>
                  <a:lin ang="0" scaled="1"/>
                  <a:tileRect/>
                </a:gradFill>
                <a:effectLst/>
                <a:uLnTx/>
                <a:uFillTx/>
                <a:latin typeface="Sabon Next LT"/>
                <a:ea typeface="+mn-ea"/>
                <a:cs typeface="Angsana New" panose="02020603050405020304" pitchFamily="18" charset="-34"/>
              </a:rPr>
              <a:t>Put yourself in the shoes of your reader:</a:t>
            </a:r>
            <a:endParaRPr lang="en-US" sz="3200" dirty="0"/>
          </a:p>
        </p:txBody>
      </p:sp>
      <p:graphicFrame>
        <p:nvGraphicFramePr>
          <p:cNvPr id="11" name="Text Placeholder 3">
            <a:extLst>
              <a:ext uri="{FF2B5EF4-FFF2-40B4-BE49-F238E27FC236}">
                <a16:creationId xmlns:a16="http://schemas.microsoft.com/office/drawing/2014/main" id="{6EEBB001-3052-F4E9-C98C-E90632C9C2B7}"/>
              </a:ext>
            </a:extLst>
          </p:cNvPr>
          <p:cNvGraphicFramePr/>
          <p:nvPr/>
        </p:nvGraphicFramePr>
        <p:xfrm>
          <a:off x="3173506" y="797560"/>
          <a:ext cx="8678134" cy="528319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29311405"/>
      </p:ext>
    </p:extLst>
  </p:cSld>
  <p:clrMapOvr>
    <a:masterClrMapping/>
  </p:clrMapOvr>
</p:sld>
</file>

<file path=ppt/theme/theme1.xml><?xml version="1.0" encoding="utf-8"?>
<a:theme xmlns:a="http://schemas.openxmlformats.org/drawingml/2006/main" name="LuminousVTI">
  <a:themeElements>
    <a:clrScheme name="Custom 54">
      <a:dk1>
        <a:sysClr val="windowText" lastClr="000000"/>
      </a:dk1>
      <a:lt1>
        <a:sysClr val="window" lastClr="FFFFFF"/>
      </a:lt1>
      <a:dk2>
        <a:srgbClr val="201449"/>
      </a:dk2>
      <a:lt2>
        <a:srgbClr val="EEEEEE"/>
      </a:lt2>
      <a:accent1>
        <a:srgbClr val="F900A0"/>
      </a:accent1>
      <a:accent2>
        <a:srgbClr val="4D4EE6"/>
      </a:accent2>
      <a:accent3>
        <a:srgbClr val="454B78"/>
      </a:accent3>
      <a:accent4>
        <a:srgbClr val="A3A3C1"/>
      </a:accent4>
      <a:accent5>
        <a:srgbClr val="7162FE"/>
      </a:accent5>
      <a:accent6>
        <a:srgbClr val="1EBE9B"/>
      </a:accent6>
      <a:hlink>
        <a:srgbClr val="F900A0"/>
      </a:hlink>
      <a:folHlink>
        <a:srgbClr val="8477FE"/>
      </a:folHlink>
    </a:clrScheme>
    <a:fontScheme name="Custom 51">
      <a:majorFont>
        <a:latin typeface="Sabon Next L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uminousVTI" id="{3EBF12FF-FD44-415B-AB75-5B4F7E5C3AC4}" vid="{521B7FAE-6A8D-4468-B79A-0706294A0D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lcf76f155ced4ddcb4097134ff3c332f xmlns="71af3243-3dd4-4a8d-8c0d-dd76da1f02a5">
      <Terms xmlns="http://schemas.microsoft.com/office/infopath/2007/PartnerControls"/>
    </lcf76f155ced4ddcb4097134ff3c332f>
    <TaxCatchAll xmlns="230e9df3-be65-4c73-a93b-d1236ebd677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8" ma:contentTypeDescription="Create a new document." ma:contentTypeScope="" ma:versionID="22a266b9fa9a230c5a512669d8b298c3">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ddc33fff6b14141ee5c74a0d29ea6a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lcf76f155ced4ddcb4097134ff3c332f" ma:index="24" nillable="true" ma:taxonomy="true" ma:internalName="lcf76f155ced4ddcb4097134ff3c332f" ma:taxonomyFieldName="MediaServiceAITags" ma:displayName="Image Tags" ma:readOnly="false" ma:fieldId="{5cf76f15-5ced-4ddc-b409-7134ff3c332f}" ma:taxonomyMulti="true" ma:sspId="e385fb40-52d4-4fae-9c5b-3e8ff8a5878e" ma:termSetId="09814cd3-568e-4e90-9814-8d621ff8fb84"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AAFE2A1-77F8-441E-9B9F-DD61C354F4FE}">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customXml/itemProps2.xml><?xml version="1.0" encoding="utf-8"?>
<ds:datastoreItem xmlns:ds="http://schemas.openxmlformats.org/officeDocument/2006/customXml" ds:itemID="{5CF4B188-9E41-4609-81DC-EA2587D009AE}">
  <ds:schemaRefs>
    <ds:schemaRef ds:uri="http://schemas.microsoft.com/sharepoint/v3/contenttype/forms"/>
  </ds:schemaRefs>
</ds:datastoreItem>
</file>

<file path=customXml/itemProps3.xml><?xml version="1.0" encoding="utf-8"?>
<ds:datastoreItem xmlns:ds="http://schemas.openxmlformats.org/officeDocument/2006/customXml" ds:itemID="{56052644-F409-493B-8E91-969D43897F2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{6C8AE14A-487F-4A75-95E5-80A1ECBD1AC3}tf00537603_win32</Template>
  <TotalTime>12609</TotalTime>
  <Words>3511</Words>
  <Application>Microsoft Office PowerPoint</Application>
  <PresentationFormat>Widescreen</PresentationFormat>
  <Paragraphs>285</Paragraphs>
  <Slides>26</Slides>
  <Notes>24</Notes>
  <HiddenSlides>0</HiddenSlides>
  <MMClips>3</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26</vt:i4>
      </vt:variant>
    </vt:vector>
  </HeadingPairs>
  <TitlesOfParts>
    <vt:vector size="37" baseType="lpstr">
      <vt:lpstr>Arial</vt:lpstr>
      <vt:lpstr>Avenir Next LT Pro</vt:lpstr>
      <vt:lpstr>Calibri</vt:lpstr>
      <vt:lpstr>Constantia</vt:lpstr>
      <vt:lpstr>Courier New</vt:lpstr>
      <vt:lpstr>Informal Roman</vt:lpstr>
      <vt:lpstr>Pristina</vt:lpstr>
      <vt:lpstr>Sabon Next LT</vt:lpstr>
      <vt:lpstr>Source Sans Pro</vt:lpstr>
      <vt:lpstr>Wingdings</vt:lpstr>
      <vt:lpstr>LuminousVTI</vt:lpstr>
      <vt:lpstr> Writing For Your Audience:  How to Make Your Point  With Different Readers</vt:lpstr>
      <vt:lpstr>“We should not speak so it is possible for the audience to understand us, but so that it is impossible for them to misunderstand us.” </vt:lpstr>
      <vt:lpstr>Agenda</vt:lpstr>
      <vt:lpstr>Tailor Writing for Your Audience </vt:lpstr>
      <vt:lpstr>Why do we write?</vt:lpstr>
      <vt:lpstr>PowerPoint Presentation</vt:lpstr>
      <vt:lpstr>Writing for Your Audience</vt:lpstr>
      <vt:lpstr>Who do we write for?</vt:lpstr>
      <vt:lpstr>PowerPoint Presentation</vt:lpstr>
      <vt:lpstr>PowerPoint Presentation</vt:lpstr>
      <vt:lpstr>Tailored for an Audience</vt:lpstr>
      <vt:lpstr>PowerPoint Presentation</vt:lpstr>
      <vt:lpstr>Develop Credibility with your Audience:</vt:lpstr>
      <vt:lpstr>PowerPoint Presentation</vt:lpstr>
      <vt:lpstr>PowerPoint Presentation</vt:lpstr>
      <vt:lpstr>PowerPoint Presentation</vt:lpstr>
      <vt:lpstr>Write for Understanding </vt:lpstr>
      <vt:lpstr>Be Structured</vt:lpstr>
      <vt:lpstr>Readability: </vt:lpstr>
      <vt:lpstr>Plain Language Revolution</vt:lpstr>
      <vt:lpstr>Plain Language:</vt:lpstr>
      <vt:lpstr>Plain is Professional</vt:lpstr>
      <vt:lpstr>PowerPoint Presentation</vt:lpstr>
      <vt:lpstr>PowerPoint Presentation</vt:lpstr>
      <vt:lpstr>Summary</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Razzle Dazzle Them:  Writing For Your Audience</dc:title>
  <dc:creator>Erin Lecocq</dc:creator>
  <cp:lastModifiedBy>Lecocq, Erin , PRC</cp:lastModifiedBy>
  <cp:revision>24</cp:revision>
  <dcterms:created xsi:type="dcterms:W3CDTF">2023-10-16T15:12:10Z</dcterms:created>
  <dcterms:modified xsi:type="dcterms:W3CDTF">2023-11-08T20:40:36Z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